
<file path=[Content_Types].xml><?xml version="1.0" encoding="utf-8"?>
<Types xmlns="http://schemas.openxmlformats.org/package/2006/content-types">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20"/>
  </p:notesMasterIdLst>
  <p:sldIdLst>
    <p:sldId id="378" r:id="rId2"/>
    <p:sldId id="379" r:id="rId3"/>
    <p:sldId id="380" r:id="rId4"/>
    <p:sldId id="381" r:id="rId5"/>
    <p:sldId id="392" r:id="rId6"/>
    <p:sldId id="393" r:id="rId7"/>
    <p:sldId id="394" r:id="rId8"/>
    <p:sldId id="383" r:id="rId9"/>
    <p:sldId id="384" r:id="rId10"/>
    <p:sldId id="386" r:id="rId11"/>
    <p:sldId id="387" r:id="rId12"/>
    <p:sldId id="385" r:id="rId13"/>
    <p:sldId id="389" r:id="rId14"/>
    <p:sldId id="388" r:id="rId15"/>
    <p:sldId id="390" r:id="rId16"/>
    <p:sldId id="391" r:id="rId17"/>
    <p:sldId id="395" r:id="rId18"/>
    <p:sldId id="396" r:id="rId19"/>
  </p:sldIdLst>
  <p:sldSz cx="12192000" cy="6858000"/>
  <p:notesSz cx="6858000" cy="9144000"/>
  <p:defaultText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584B6"/>
    <a:srgbClr val="D5AD42"/>
    <a:srgbClr val="FFDE57"/>
    <a:srgbClr val="646464"/>
    <a:srgbClr val="CC00FF"/>
    <a:srgbClr val="446785"/>
    <a:srgbClr val="FFC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03F1189-5EDB-4224-A692-013FA28B5DE3}" v="46" dt="2020-09-03T07:27:53.938"/>
  </p1510:revLst>
</p1510:revInfo>
</file>

<file path=ppt/tableStyles.xml><?xml version="1.0" encoding="utf-8"?>
<a:tblStyleLst xmlns:a="http://schemas.openxmlformats.org/drawingml/2006/main" def="{5C22544A-7EE6-4342-B048-85BDC9FD1C3A}">
  <a:tblStyle styleId="{5C22544A-7EE6-4342-B048-85BDC9FD1C3A}" styleName="Stijl, gemiddeld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2838BEF-8BB2-4498-84A7-C5851F593DF1}" styleName="Stijl, gemiddeld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5940675A-B579-460E-94D1-54222C63F5DA}" styleName="Geen stijl, tabelraster">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16D9F66E-5EB9-4882-86FB-DCBF35E3C3E4}" styleName="Stijl, gemiddeld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2D5ABB26-0587-4C30-8999-92F81FD0307C}" styleName="Geen stijl, geen raster">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778" autoAdjust="0"/>
    <p:restoredTop sz="74089" autoAdjust="0"/>
  </p:normalViewPr>
  <p:slideViewPr>
    <p:cSldViewPr snapToGrid="0">
      <p:cViewPr varScale="1">
        <p:scale>
          <a:sx n="46" d="100"/>
          <a:sy n="46" d="100"/>
        </p:scale>
        <p:origin x="1344" y="4"/>
      </p:cViewPr>
      <p:guideLst/>
    </p:cSldViewPr>
  </p:slideViewPr>
  <p:notesTextViewPr>
    <p:cViewPr>
      <p:scale>
        <a:sx n="1" d="1"/>
        <a:sy n="1" d="1"/>
      </p:scale>
      <p:origin x="0" y="-208"/>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ristel Maes" userId="7e61469a-7c21-464c-bace-a1bda262211a" providerId="ADAL" clId="{6A29717E-D276-4E4B-AC7B-1C5FCA805C89}"/>
    <pc:docChg chg="undo custSel addSld delSld modSld">
      <pc:chgData name="Christel Maes" userId="7e61469a-7c21-464c-bace-a1bda262211a" providerId="ADAL" clId="{6A29717E-D276-4E4B-AC7B-1C5FCA805C89}" dt="2020-03-24T14:17:09.124" v="992" actId="403"/>
      <pc:docMkLst>
        <pc:docMk/>
      </pc:docMkLst>
      <pc:sldChg chg="del">
        <pc:chgData name="Christel Maes" userId="7e61469a-7c21-464c-bace-a1bda262211a" providerId="ADAL" clId="{6A29717E-D276-4E4B-AC7B-1C5FCA805C89}" dt="2020-02-13T15:55:47.247" v="0" actId="47"/>
        <pc:sldMkLst>
          <pc:docMk/>
          <pc:sldMk cId="54334544" sldId="256"/>
        </pc:sldMkLst>
      </pc:sldChg>
      <pc:sldChg chg="del">
        <pc:chgData name="Christel Maes" userId="7e61469a-7c21-464c-bace-a1bda262211a" providerId="ADAL" clId="{6A29717E-D276-4E4B-AC7B-1C5FCA805C89}" dt="2020-02-13T15:55:47.247" v="0" actId="47"/>
        <pc:sldMkLst>
          <pc:docMk/>
          <pc:sldMk cId="2718411288" sldId="257"/>
        </pc:sldMkLst>
      </pc:sldChg>
      <pc:sldChg chg="del">
        <pc:chgData name="Christel Maes" userId="7e61469a-7c21-464c-bace-a1bda262211a" providerId="ADAL" clId="{6A29717E-D276-4E4B-AC7B-1C5FCA805C89}" dt="2020-02-13T15:55:57.474" v="1" actId="47"/>
        <pc:sldMkLst>
          <pc:docMk/>
          <pc:sldMk cId="1831006325" sldId="295"/>
        </pc:sldMkLst>
      </pc:sldChg>
      <pc:sldChg chg="del">
        <pc:chgData name="Christel Maes" userId="7e61469a-7c21-464c-bace-a1bda262211a" providerId="ADAL" clId="{6A29717E-D276-4E4B-AC7B-1C5FCA805C89}" dt="2020-02-13T15:55:57.474" v="1" actId="47"/>
        <pc:sldMkLst>
          <pc:docMk/>
          <pc:sldMk cId="2815571522" sldId="298"/>
        </pc:sldMkLst>
      </pc:sldChg>
      <pc:sldChg chg="del">
        <pc:chgData name="Christel Maes" userId="7e61469a-7c21-464c-bace-a1bda262211a" providerId="ADAL" clId="{6A29717E-D276-4E4B-AC7B-1C5FCA805C89}" dt="2020-02-13T15:55:57.474" v="1" actId="47"/>
        <pc:sldMkLst>
          <pc:docMk/>
          <pc:sldMk cId="821613239" sldId="299"/>
        </pc:sldMkLst>
      </pc:sldChg>
      <pc:sldChg chg="del">
        <pc:chgData name="Christel Maes" userId="7e61469a-7c21-464c-bace-a1bda262211a" providerId="ADAL" clId="{6A29717E-D276-4E4B-AC7B-1C5FCA805C89}" dt="2020-02-13T15:55:57.474" v="1" actId="47"/>
        <pc:sldMkLst>
          <pc:docMk/>
          <pc:sldMk cId="1445637250" sldId="300"/>
        </pc:sldMkLst>
      </pc:sldChg>
      <pc:sldChg chg="del">
        <pc:chgData name="Christel Maes" userId="7e61469a-7c21-464c-bace-a1bda262211a" providerId="ADAL" clId="{6A29717E-D276-4E4B-AC7B-1C5FCA805C89}" dt="2020-02-13T15:55:57.474" v="1" actId="47"/>
        <pc:sldMkLst>
          <pc:docMk/>
          <pc:sldMk cId="2858921842" sldId="301"/>
        </pc:sldMkLst>
      </pc:sldChg>
      <pc:sldChg chg="del">
        <pc:chgData name="Christel Maes" userId="7e61469a-7c21-464c-bace-a1bda262211a" providerId="ADAL" clId="{6A29717E-D276-4E4B-AC7B-1C5FCA805C89}" dt="2020-02-13T15:55:57.474" v="1" actId="47"/>
        <pc:sldMkLst>
          <pc:docMk/>
          <pc:sldMk cId="3872457476" sldId="302"/>
        </pc:sldMkLst>
      </pc:sldChg>
      <pc:sldChg chg="del">
        <pc:chgData name="Christel Maes" userId="7e61469a-7c21-464c-bace-a1bda262211a" providerId="ADAL" clId="{6A29717E-D276-4E4B-AC7B-1C5FCA805C89}" dt="2020-02-13T15:55:57.474" v="1" actId="47"/>
        <pc:sldMkLst>
          <pc:docMk/>
          <pc:sldMk cId="4074007639" sldId="303"/>
        </pc:sldMkLst>
      </pc:sldChg>
      <pc:sldChg chg="del">
        <pc:chgData name="Christel Maes" userId="7e61469a-7c21-464c-bace-a1bda262211a" providerId="ADAL" clId="{6A29717E-D276-4E4B-AC7B-1C5FCA805C89}" dt="2020-02-13T15:55:57.474" v="1" actId="47"/>
        <pc:sldMkLst>
          <pc:docMk/>
          <pc:sldMk cId="390155372" sldId="304"/>
        </pc:sldMkLst>
      </pc:sldChg>
      <pc:sldChg chg="del">
        <pc:chgData name="Christel Maes" userId="7e61469a-7c21-464c-bace-a1bda262211a" providerId="ADAL" clId="{6A29717E-D276-4E4B-AC7B-1C5FCA805C89}" dt="2020-02-13T15:55:57.474" v="1" actId="47"/>
        <pc:sldMkLst>
          <pc:docMk/>
          <pc:sldMk cId="319161638" sldId="305"/>
        </pc:sldMkLst>
      </pc:sldChg>
      <pc:sldChg chg="del">
        <pc:chgData name="Christel Maes" userId="7e61469a-7c21-464c-bace-a1bda262211a" providerId="ADAL" clId="{6A29717E-D276-4E4B-AC7B-1C5FCA805C89}" dt="2020-02-13T15:55:57.474" v="1" actId="47"/>
        <pc:sldMkLst>
          <pc:docMk/>
          <pc:sldMk cId="1757618583" sldId="306"/>
        </pc:sldMkLst>
      </pc:sldChg>
      <pc:sldChg chg="del">
        <pc:chgData name="Christel Maes" userId="7e61469a-7c21-464c-bace-a1bda262211a" providerId="ADAL" clId="{6A29717E-D276-4E4B-AC7B-1C5FCA805C89}" dt="2020-02-13T15:55:57.474" v="1" actId="47"/>
        <pc:sldMkLst>
          <pc:docMk/>
          <pc:sldMk cId="222359596" sldId="307"/>
        </pc:sldMkLst>
      </pc:sldChg>
      <pc:sldChg chg="del">
        <pc:chgData name="Christel Maes" userId="7e61469a-7c21-464c-bace-a1bda262211a" providerId="ADAL" clId="{6A29717E-D276-4E4B-AC7B-1C5FCA805C89}" dt="2020-02-13T15:55:57.474" v="1" actId="47"/>
        <pc:sldMkLst>
          <pc:docMk/>
          <pc:sldMk cId="779597560" sldId="308"/>
        </pc:sldMkLst>
      </pc:sldChg>
      <pc:sldChg chg="del">
        <pc:chgData name="Christel Maes" userId="7e61469a-7c21-464c-bace-a1bda262211a" providerId="ADAL" clId="{6A29717E-D276-4E4B-AC7B-1C5FCA805C89}" dt="2020-02-13T15:55:57.474" v="1" actId="47"/>
        <pc:sldMkLst>
          <pc:docMk/>
          <pc:sldMk cId="3992273074" sldId="309"/>
        </pc:sldMkLst>
      </pc:sldChg>
      <pc:sldChg chg="del">
        <pc:chgData name="Christel Maes" userId="7e61469a-7c21-464c-bace-a1bda262211a" providerId="ADAL" clId="{6A29717E-D276-4E4B-AC7B-1C5FCA805C89}" dt="2020-02-13T15:55:57.474" v="1" actId="47"/>
        <pc:sldMkLst>
          <pc:docMk/>
          <pc:sldMk cId="945685378" sldId="310"/>
        </pc:sldMkLst>
      </pc:sldChg>
      <pc:sldChg chg="del">
        <pc:chgData name="Christel Maes" userId="7e61469a-7c21-464c-bace-a1bda262211a" providerId="ADAL" clId="{6A29717E-D276-4E4B-AC7B-1C5FCA805C89}" dt="2020-02-13T15:55:57.474" v="1" actId="47"/>
        <pc:sldMkLst>
          <pc:docMk/>
          <pc:sldMk cId="1759563693" sldId="311"/>
        </pc:sldMkLst>
      </pc:sldChg>
      <pc:sldChg chg="del">
        <pc:chgData name="Christel Maes" userId="7e61469a-7c21-464c-bace-a1bda262211a" providerId="ADAL" clId="{6A29717E-D276-4E4B-AC7B-1C5FCA805C89}" dt="2020-02-13T15:55:57.474" v="1" actId="47"/>
        <pc:sldMkLst>
          <pc:docMk/>
          <pc:sldMk cId="275062275" sldId="312"/>
        </pc:sldMkLst>
      </pc:sldChg>
      <pc:sldChg chg="del">
        <pc:chgData name="Christel Maes" userId="7e61469a-7c21-464c-bace-a1bda262211a" providerId="ADAL" clId="{6A29717E-D276-4E4B-AC7B-1C5FCA805C89}" dt="2020-02-13T15:55:57.474" v="1" actId="47"/>
        <pc:sldMkLst>
          <pc:docMk/>
          <pc:sldMk cId="3592245614" sldId="313"/>
        </pc:sldMkLst>
      </pc:sldChg>
      <pc:sldChg chg="del">
        <pc:chgData name="Christel Maes" userId="7e61469a-7c21-464c-bace-a1bda262211a" providerId="ADAL" clId="{6A29717E-D276-4E4B-AC7B-1C5FCA805C89}" dt="2020-02-13T15:55:47.247" v="0" actId="47"/>
        <pc:sldMkLst>
          <pc:docMk/>
          <pc:sldMk cId="1020751144" sldId="322"/>
        </pc:sldMkLst>
      </pc:sldChg>
      <pc:sldChg chg="del">
        <pc:chgData name="Christel Maes" userId="7e61469a-7c21-464c-bace-a1bda262211a" providerId="ADAL" clId="{6A29717E-D276-4E4B-AC7B-1C5FCA805C89}" dt="2020-02-13T15:55:57.474" v="1" actId="47"/>
        <pc:sldMkLst>
          <pc:docMk/>
          <pc:sldMk cId="1180478497" sldId="323"/>
        </pc:sldMkLst>
      </pc:sldChg>
      <pc:sldChg chg="del">
        <pc:chgData name="Christel Maes" userId="7e61469a-7c21-464c-bace-a1bda262211a" providerId="ADAL" clId="{6A29717E-D276-4E4B-AC7B-1C5FCA805C89}" dt="2020-02-13T15:55:57.474" v="1" actId="47"/>
        <pc:sldMkLst>
          <pc:docMk/>
          <pc:sldMk cId="3045927689" sldId="324"/>
        </pc:sldMkLst>
      </pc:sldChg>
      <pc:sldChg chg="del">
        <pc:chgData name="Christel Maes" userId="7e61469a-7c21-464c-bace-a1bda262211a" providerId="ADAL" clId="{6A29717E-D276-4E4B-AC7B-1C5FCA805C89}" dt="2020-02-13T15:55:57.474" v="1" actId="47"/>
        <pc:sldMkLst>
          <pc:docMk/>
          <pc:sldMk cId="648859214" sldId="325"/>
        </pc:sldMkLst>
      </pc:sldChg>
      <pc:sldChg chg="del">
        <pc:chgData name="Christel Maes" userId="7e61469a-7c21-464c-bace-a1bda262211a" providerId="ADAL" clId="{6A29717E-D276-4E4B-AC7B-1C5FCA805C89}" dt="2020-02-13T15:55:57.474" v="1" actId="47"/>
        <pc:sldMkLst>
          <pc:docMk/>
          <pc:sldMk cId="4118343201" sldId="326"/>
        </pc:sldMkLst>
      </pc:sldChg>
      <pc:sldChg chg="del">
        <pc:chgData name="Christel Maes" userId="7e61469a-7c21-464c-bace-a1bda262211a" providerId="ADAL" clId="{6A29717E-D276-4E4B-AC7B-1C5FCA805C89}" dt="2020-02-13T15:55:57.474" v="1" actId="47"/>
        <pc:sldMkLst>
          <pc:docMk/>
          <pc:sldMk cId="3337378313" sldId="327"/>
        </pc:sldMkLst>
      </pc:sldChg>
      <pc:sldChg chg="del">
        <pc:chgData name="Christel Maes" userId="7e61469a-7c21-464c-bace-a1bda262211a" providerId="ADAL" clId="{6A29717E-D276-4E4B-AC7B-1C5FCA805C89}" dt="2020-02-13T15:55:57.474" v="1" actId="47"/>
        <pc:sldMkLst>
          <pc:docMk/>
          <pc:sldMk cId="1117516422" sldId="329"/>
        </pc:sldMkLst>
      </pc:sldChg>
      <pc:sldChg chg="del">
        <pc:chgData name="Christel Maes" userId="7e61469a-7c21-464c-bace-a1bda262211a" providerId="ADAL" clId="{6A29717E-D276-4E4B-AC7B-1C5FCA805C89}" dt="2020-02-13T15:55:57.474" v="1" actId="47"/>
        <pc:sldMkLst>
          <pc:docMk/>
          <pc:sldMk cId="136300976" sldId="330"/>
        </pc:sldMkLst>
      </pc:sldChg>
      <pc:sldChg chg="del">
        <pc:chgData name="Christel Maes" userId="7e61469a-7c21-464c-bace-a1bda262211a" providerId="ADAL" clId="{6A29717E-D276-4E4B-AC7B-1C5FCA805C89}" dt="2020-02-13T15:55:57.474" v="1" actId="47"/>
        <pc:sldMkLst>
          <pc:docMk/>
          <pc:sldMk cId="568040701" sldId="331"/>
        </pc:sldMkLst>
      </pc:sldChg>
      <pc:sldChg chg="del">
        <pc:chgData name="Christel Maes" userId="7e61469a-7c21-464c-bace-a1bda262211a" providerId="ADAL" clId="{6A29717E-D276-4E4B-AC7B-1C5FCA805C89}" dt="2020-02-13T15:55:57.474" v="1" actId="47"/>
        <pc:sldMkLst>
          <pc:docMk/>
          <pc:sldMk cId="2777886080" sldId="332"/>
        </pc:sldMkLst>
      </pc:sldChg>
      <pc:sldChg chg="del">
        <pc:chgData name="Christel Maes" userId="7e61469a-7c21-464c-bace-a1bda262211a" providerId="ADAL" clId="{6A29717E-D276-4E4B-AC7B-1C5FCA805C89}" dt="2020-02-13T15:55:57.474" v="1" actId="47"/>
        <pc:sldMkLst>
          <pc:docMk/>
          <pc:sldMk cId="81473908" sldId="333"/>
        </pc:sldMkLst>
      </pc:sldChg>
      <pc:sldChg chg="del">
        <pc:chgData name="Christel Maes" userId="7e61469a-7c21-464c-bace-a1bda262211a" providerId="ADAL" clId="{6A29717E-D276-4E4B-AC7B-1C5FCA805C89}" dt="2020-02-13T15:55:57.474" v="1" actId="47"/>
        <pc:sldMkLst>
          <pc:docMk/>
          <pc:sldMk cId="2731362141" sldId="334"/>
        </pc:sldMkLst>
      </pc:sldChg>
      <pc:sldChg chg="del">
        <pc:chgData name="Christel Maes" userId="7e61469a-7c21-464c-bace-a1bda262211a" providerId="ADAL" clId="{6A29717E-D276-4E4B-AC7B-1C5FCA805C89}" dt="2020-02-13T15:55:57.474" v="1" actId="47"/>
        <pc:sldMkLst>
          <pc:docMk/>
          <pc:sldMk cId="203670811" sldId="335"/>
        </pc:sldMkLst>
      </pc:sldChg>
      <pc:sldChg chg="del">
        <pc:chgData name="Christel Maes" userId="7e61469a-7c21-464c-bace-a1bda262211a" providerId="ADAL" clId="{6A29717E-D276-4E4B-AC7B-1C5FCA805C89}" dt="2020-02-13T15:55:57.474" v="1" actId="47"/>
        <pc:sldMkLst>
          <pc:docMk/>
          <pc:sldMk cId="1549973905" sldId="336"/>
        </pc:sldMkLst>
      </pc:sldChg>
      <pc:sldChg chg="del">
        <pc:chgData name="Christel Maes" userId="7e61469a-7c21-464c-bace-a1bda262211a" providerId="ADAL" clId="{6A29717E-D276-4E4B-AC7B-1C5FCA805C89}" dt="2020-02-13T15:55:47.247" v="0" actId="47"/>
        <pc:sldMkLst>
          <pc:docMk/>
          <pc:sldMk cId="2942096100" sldId="349"/>
        </pc:sldMkLst>
      </pc:sldChg>
      <pc:sldChg chg="del">
        <pc:chgData name="Christel Maes" userId="7e61469a-7c21-464c-bace-a1bda262211a" providerId="ADAL" clId="{6A29717E-D276-4E4B-AC7B-1C5FCA805C89}" dt="2020-02-13T15:55:47.247" v="0" actId="47"/>
        <pc:sldMkLst>
          <pc:docMk/>
          <pc:sldMk cId="1341913783" sldId="350"/>
        </pc:sldMkLst>
      </pc:sldChg>
      <pc:sldChg chg="del">
        <pc:chgData name="Christel Maes" userId="7e61469a-7c21-464c-bace-a1bda262211a" providerId="ADAL" clId="{6A29717E-D276-4E4B-AC7B-1C5FCA805C89}" dt="2020-02-13T15:55:47.247" v="0" actId="47"/>
        <pc:sldMkLst>
          <pc:docMk/>
          <pc:sldMk cId="572675441" sldId="351"/>
        </pc:sldMkLst>
      </pc:sldChg>
      <pc:sldChg chg="del">
        <pc:chgData name="Christel Maes" userId="7e61469a-7c21-464c-bace-a1bda262211a" providerId="ADAL" clId="{6A29717E-D276-4E4B-AC7B-1C5FCA805C89}" dt="2020-02-13T15:55:47.247" v="0" actId="47"/>
        <pc:sldMkLst>
          <pc:docMk/>
          <pc:sldMk cId="1460965616" sldId="352"/>
        </pc:sldMkLst>
      </pc:sldChg>
      <pc:sldChg chg="del">
        <pc:chgData name="Christel Maes" userId="7e61469a-7c21-464c-bace-a1bda262211a" providerId="ADAL" clId="{6A29717E-D276-4E4B-AC7B-1C5FCA805C89}" dt="2020-02-13T15:55:47.247" v="0" actId="47"/>
        <pc:sldMkLst>
          <pc:docMk/>
          <pc:sldMk cId="3741566498" sldId="353"/>
        </pc:sldMkLst>
      </pc:sldChg>
      <pc:sldChg chg="del">
        <pc:chgData name="Christel Maes" userId="7e61469a-7c21-464c-bace-a1bda262211a" providerId="ADAL" clId="{6A29717E-D276-4E4B-AC7B-1C5FCA805C89}" dt="2020-02-13T15:55:47.247" v="0" actId="47"/>
        <pc:sldMkLst>
          <pc:docMk/>
          <pc:sldMk cId="68261568" sldId="354"/>
        </pc:sldMkLst>
      </pc:sldChg>
      <pc:sldChg chg="del">
        <pc:chgData name="Christel Maes" userId="7e61469a-7c21-464c-bace-a1bda262211a" providerId="ADAL" clId="{6A29717E-D276-4E4B-AC7B-1C5FCA805C89}" dt="2020-02-13T15:55:47.247" v="0" actId="47"/>
        <pc:sldMkLst>
          <pc:docMk/>
          <pc:sldMk cId="654147409" sldId="355"/>
        </pc:sldMkLst>
      </pc:sldChg>
      <pc:sldChg chg="del">
        <pc:chgData name="Christel Maes" userId="7e61469a-7c21-464c-bace-a1bda262211a" providerId="ADAL" clId="{6A29717E-D276-4E4B-AC7B-1C5FCA805C89}" dt="2020-02-13T15:55:47.247" v="0" actId="47"/>
        <pc:sldMkLst>
          <pc:docMk/>
          <pc:sldMk cId="2119489521" sldId="356"/>
        </pc:sldMkLst>
      </pc:sldChg>
      <pc:sldChg chg="del">
        <pc:chgData name="Christel Maes" userId="7e61469a-7c21-464c-bace-a1bda262211a" providerId="ADAL" clId="{6A29717E-D276-4E4B-AC7B-1C5FCA805C89}" dt="2020-02-13T15:55:47.247" v="0" actId="47"/>
        <pc:sldMkLst>
          <pc:docMk/>
          <pc:sldMk cId="3214660597" sldId="357"/>
        </pc:sldMkLst>
      </pc:sldChg>
      <pc:sldChg chg="del">
        <pc:chgData name="Christel Maes" userId="7e61469a-7c21-464c-bace-a1bda262211a" providerId="ADAL" clId="{6A29717E-D276-4E4B-AC7B-1C5FCA805C89}" dt="2020-02-13T15:55:47.247" v="0" actId="47"/>
        <pc:sldMkLst>
          <pc:docMk/>
          <pc:sldMk cId="2710231893" sldId="358"/>
        </pc:sldMkLst>
      </pc:sldChg>
      <pc:sldChg chg="del">
        <pc:chgData name="Christel Maes" userId="7e61469a-7c21-464c-bace-a1bda262211a" providerId="ADAL" clId="{6A29717E-D276-4E4B-AC7B-1C5FCA805C89}" dt="2020-02-13T15:55:47.247" v="0" actId="47"/>
        <pc:sldMkLst>
          <pc:docMk/>
          <pc:sldMk cId="1758195666" sldId="359"/>
        </pc:sldMkLst>
      </pc:sldChg>
      <pc:sldChg chg="del">
        <pc:chgData name="Christel Maes" userId="7e61469a-7c21-464c-bace-a1bda262211a" providerId="ADAL" clId="{6A29717E-D276-4E4B-AC7B-1C5FCA805C89}" dt="2020-02-13T15:55:47.247" v="0" actId="47"/>
        <pc:sldMkLst>
          <pc:docMk/>
          <pc:sldMk cId="2078986262" sldId="360"/>
        </pc:sldMkLst>
      </pc:sldChg>
      <pc:sldChg chg="del">
        <pc:chgData name="Christel Maes" userId="7e61469a-7c21-464c-bace-a1bda262211a" providerId="ADAL" clId="{6A29717E-D276-4E4B-AC7B-1C5FCA805C89}" dt="2020-02-13T15:55:47.247" v="0" actId="47"/>
        <pc:sldMkLst>
          <pc:docMk/>
          <pc:sldMk cId="2869836509" sldId="361"/>
        </pc:sldMkLst>
      </pc:sldChg>
      <pc:sldChg chg="del">
        <pc:chgData name="Christel Maes" userId="7e61469a-7c21-464c-bace-a1bda262211a" providerId="ADAL" clId="{6A29717E-D276-4E4B-AC7B-1C5FCA805C89}" dt="2020-02-13T15:55:47.247" v="0" actId="47"/>
        <pc:sldMkLst>
          <pc:docMk/>
          <pc:sldMk cId="3577162747" sldId="362"/>
        </pc:sldMkLst>
      </pc:sldChg>
      <pc:sldChg chg="del">
        <pc:chgData name="Christel Maes" userId="7e61469a-7c21-464c-bace-a1bda262211a" providerId="ADAL" clId="{6A29717E-D276-4E4B-AC7B-1C5FCA805C89}" dt="2020-02-13T15:55:47.247" v="0" actId="47"/>
        <pc:sldMkLst>
          <pc:docMk/>
          <pc:sldMk cId="3147974396" sldId="363"/>
        </pc:sldMkLst>
      </pc:sldChg>
      <pc:sldChg chg="del">
        <pc:chgData name="Christel Maes" userId="7e61469a-7c21-464c-bace-a1bda262211a" providerId="ADAL" clId="{6A29717E-D276-4E4B-AC7B-1C5FCA805C89}" dt="2020-02-13T15:55:47.247" v="0" actId="47"/>
        <pc:sldMkLst>
          <pc:docMk/>
          <pc:sldMk cId="4087172891" sldId="364"/>
        </pc:sldMkLst>
      </pc:sldChg>
      <pc:sldChg chg="del">
        <pc:chgData name="Christel Maes" userId="7e61469a-7c21-464c-bace-a1bda262211a" providerId="ADAL" clId="{6A29717E-D276-4E4B-AC7B-1C5FCA805C89}" dt="2020-02-13T15:55:47.247" v="0" actId="47"/>
        <pc:sldMkLst>
          <pc:docMk/>
          <pc:sldMk cId="1858038199" sldId="365"/>
        </pc:sldMkLst>
      </pc:sldChg>
      <pc:sldChg chg="del">
        <pc:chgData name="Christel Maes" userId="7e61469a-7c21-464c-bace-a1bda262211a" providerId="ADAL" clId="{6A29717E-D276-4E4B-AC7B-1C5FCA805C89}" dt="2020-02-13T15:55:47.247" v="0" actId="47"/>
        <pc:sldMkLst>
          <pc:docMk/>
          <pc:sldMk cId="856782047" sldId="366"/>
        </pc:sldMkLst>
      </pc:sldChg>
      <pc:sldChg chg="del">
        <pc:chgData name="Christel Maes" userId="7e61469a-7c21-464c-bace-a1bda262211a" providerId="ADAL" clId="{6A29717E-D276-4E4B-AC7B-1C5FCA805C89}" dt="2020-02-13T15:55:47.247" v="0" actId="47"/>
        <pc:sldMkLst>
          <pc:docMk/>
          <pc:sldMk cId="3797966021" sldId="367"/>
        </pc:sldMkLst>
      </pc:sldChg>
      <pc:sldChg chg="del">
        <pc:chgData name="Christel Maes" userId="7e61469a-7c21-464c-bace-a1bda262211a" providerId="ADAL" clId="{6A29717E-D276-4E4B-AC7B-1C5FCA805C89}" dt="2020-02-13T15:55:47.247" v="0" actId="47"/>
        <pc:sldMkLst>
          <pc:docMk/>
          <pc:sldMk cId="659764143" sldId="368"/>
        </pc:sldMkLst>
      </pc:sldChg>
      <pc:sldChg chg="del">
        <pc:chgData name="Christel Maes" userId="7e61469a-7c21-464c-bace-a1bda262211a" providerId="ADAL" clId="{6A29717E-D276-4E4B-AC7B-1C5FCA805C89}" dt="2020-02-13T15:55:47.247" v="0" actId="47"/>
        <pc:sldMkLst>
          <pc:docMk/>
          <pc:sldMk cId="436424704" sldId="369"/>
        </pc:sldMkLst>
      </pc:sldChg>
      <pc:sldChg chg="del">
        <pc:chgData name="Christel Maes" userId="7e61469a-7c21-464c-bace-a1bda262211a" providerId="ADAL" clId="{6A29717E-D276-4E4B-AC7B-1C5FCA805C89}" dt="2020-02-13T15:55:47.247" v="0" actId="47"/>
        <pc:sldMkLst>
          <pc:docMk/>
          <pc:sldMk cId="552227640" sldId="370"/>
        </pc:sldMkLst>
      </pc:sldChg>
      <pc:sldChg chg="del">
        <pc:chgData name="Christel Maes" userId="7e61469a-7c21-464c-bace-a1bda262211a" providerId="ADAL" clId="{6A29717E-D276-4E4B-AC7B-1C5FCA805C89}" dt="2020-02-13T15:55:47.247" v="0" actId="47"/>
        <pc:sldMkLst>
          <pc:docMk/>
          <pc:sldMk cId="1942073295" sldId="371"/>
        </pc:sldMkLst>
      </pc:sldChg>
      <pc:sldChg chg="del">
        <pc:chgData name="Christel Maes" userId="7e61469a-7c21-464c-bace-a1bda262211a" providerId="ADAL" clId="{6A29717E-D276-4E4B-AC7B-1C5FCA805C89}" dt="2020-02-13T15:55:47.247" v="0" actId="47"/>
        <pc:sldMkLst>
          <pc:docMk/>
          <pc:sldMk cId="2809965672" sldId="372"/>
        </pc:sldMkLst>
      </pc:sldChg>
      <pc:sldChg chg="del">
        <pc:chgData name="Christel Maes" userId="7e61469a-7c21-464c-bace-a1bda262211a" providerId="ADAL" clId="{6A29717E-D276-4E4B-AC7B-1C5FCA805C89}" dt="2020-02-13T15:55:47.247" v="0" actId="47"/>
        <pc:sldMkLst>
          <pc:docMk/>
          <pc:sldMk cId="815731102" sldId="373"/>
        </pc:sldMkLst>
      </pc:sldChg>
      <pc:sldChg chg="del">
        <pc:chgData name="Christel Maes" userId="7e61469a-7c21-464c-bace-a1bda262211a" providerId="ADAL" clId="{6A29717E-D276-4E4B-AC7B-1C5FCA805C89}" dt="2020-02-13T15:55:47.247" v="0" actId="47"/>
        <pc:sldMkLst>
          <pc:docMk/>
          <pc:sldMk cId="2024552683" sldId="374"/>
        </pc:sldMkLst>
      </pc:sldChg>
      <pc:sldChg chg="del">
        <pc:chgData name="Christel Maes" userId="7e61469a-7c21-464c-bace-a1bda262211a" providerId="ADAL" clId="{6A29717E-D276-4E4B-AC7B-1C5FCA805C89}" dt="2020-02-13T15:55:47.247" v="0" actId="47"/>
        <pc:sldMkLst>
          <pc:docMk/>
          <pc:sldMk cId="1354684527" sldId="375"/>
        </pc:sldMkLst>
      </pc:sldChg>
      <pc:sldChg chg="del">
        <pc:chgData name="Christel Maes" userId="7e61469a-7c21-464c-bace-a1bda262211a" providerId="ADAL" clId="{6A29717E-D276-4E4B-AC7B-1C5FCA805C89}" dt="2020-02-13T15:55:47.247" v="0" actId="47"/>
        <pc:sldMkLst>
          <pc:docMk/>
          <pc:sldMk cId="340781194" sldId="376"/>
        </pc:sldMkLst>
      </pc:sldChg>
      <pc:sldChg chg="del">
        <pc:chgData name="Christel Maes" userId="7e61469a-7c21-464c-bace-a1bda262211a" providerId="ADAL" clId="{6A29717E-D276-4E4B-AC7B-1C5FCA805C89}" dt="2020-02-13T15:55:47.247" v="0" actId="47"/>
        <pc:sldMkLst>
          <pc:docMk/>
          <pc:sldMk cId="5675112" sldId="377"/>
        </pc:sldMkLst>
      </pc:sldChg>
      <pc:sldChg chg="modSp">
        <pc:chgData name="Christel Maes" userId="7e61469a-7c21-464c-bace-a1bda262211a" providerId="ADAL" clId="{6A29717E-D276-4E4B-AC7B-1C5FCA805C89}" dt="2020-03-24T12:54:58.482" v="18" actId="20577"/>
        <pc:sldMkLst>
          <pc:docMk/>
          <pc:sldMk cId="2899862732" sldId="380"/>
        </pc:sldMkLst>
        <pc:spChg chg="mod">
          <ac:chgData name="Christel Maes" userId="7e61469a-7c21-464c-bace-a1bda262211a" providerId="ADAL" clId="{6A29717E-D276-4E4B-AC7B-1C5FCA805C89}" dt="2020-03-24T12:54:58.482" v="18" actId="20577"/>
          <ac:spMkLst>
            <pc:docMk/>
            <pc:sldMk cId="2899862732" sldId="380"/>
            <ac:spMk id="3" creationId="{00000000-0000-0000-0000-000000000000}"/>
          </ac:spMkLst>
        </pc:spChg>
      </pc:sldChg>
      <pc:sldChg chg="addSp delSp modSp">
        <pc:chgData name="Christel Maes" userId="7e61469a-7c21-464c-bace-a1bda262211a" providerId="ADAL" clId="{6A29717E-D276-4E4B-AC7B-1C5FCA805C89}" dt="2020-03-24T13:04:02.943" v="116" actId="14100"/>
        <pc:sldMkLst>
          <pc:docMk/>
          <pc:sldMk cId="3016016166" sldId="381"/>
        </pc:sldMkLst>
        <pc:spChg chg="mod">
          <ac:chgData name="Christel Maes" userId="7e61469a-7c21-464c-bace-a1bda262211a" providerId="ADAL" clId="{6A29717E-D276-4E4B-AC7B-1C5FCA805C89}" dt="2020-03-24T13:03:58.170" v="114" actId="14100"/>
          <ac:spMkLst>
            <pc:docMk/>
            <pc:sldMk cId="3016016166" sldId="381"/>
            <ac:spMk id="3" creationId="{00000000-0000-0000-0000-000000000000}"/>
          </ac:spMkLst>
        </pc:spChg>
        <pc:picChg chg="del">
          <ac:chgData name="Christel Maes" userId="7e61469a-7c21-464c-bace-a1bda262211a" providerId="ADAL" clId="{6A29717E-D276-4E4B-AC7B-1C5FCA805C89}" dt="2020-03-24T13:03:42.921" v="108" actId="478"/>
          <ac:picMkLst>
            <pc:docMk/>
            <pc:sldMk cId="3016016166" sldId="381"/>
            <ac:picMk id="5" creationId="{00000000-0000-0000-0000-000000000000}"/>
          </ac:picMkLst>
        </pc:picChg>
        <pc:picChg chg="del mod">
          <ac:chgData name="Christel Maes" userId="7e61469a-7c21-464c-bace-a1bda262211a" providerId="ADAL" clId="{6A29717E-D276-4E4B-AC7B-1C5FCA805C89}" dt="2020-03-24T13:02:47.459" v="72" actId="478"/>
          <ac:picMkLst>
            <pc:docMk/>
            <pc:sldMk cId="3016016166" sldId="381"/>
            <ac:picMk id="6" creationId="{00000000-0000-0000-0000-000000000000}"/>
          </ac:picMkLst>
        </pc:picChg>
        <pc:picChg chg="add mod">
          <ac:chgData name="Christel Maes" userId="7e61469a-7c21-464c-bace-a1bda262211a" providerId="ADAL" clId="{6A29717E-D276-4E4B-AC7B-1C5FCA805C89}" dt="2020-03-24T13:04:02.943" v="116" actId="14100"/>
          <ac:picMkLst>
            <pc:docMk/>
            <pc:sldMk cId="3016016166" sldId="381"/>
            <ac:picMk id="7" creationId="{8F527C49-EE0C-4A26-8105-C87EA49EB3A9}"/>
          </ac:picMkLst>
        </pc:picChg>
        <pc:picChg chg="add mod">
          <ac:chgData name="Christel Maes" userId="7e61469a-7c21-464c-bace-a1bda262211a" providerId="ADAL" clId="{6A29717E-D276-4E4B-AC7B-1C5FCA805C89}" dt="2020-03-24T13:03:52.597" v="112" actId="208"/>
          <ac:picMkLst>
            <pc:docMk/>
            <pc:sldMk cId="3016016166" sldId="381"/>
            <ac:picMk id="8" creationId="{F9BDD7CB-03A7-452F-AC32-38795C757E88}"/>
          </ac:picMkLst>
        </pc:picChg>
      </pc:sldChg>
      <pc:sldChg chg="del">
        <pc:chgData name="Christel Maes" userId="7e61469a-7c21-464c-bace-a1bda262211a" providerId="ADAL" clId="{6A29717E-D276-4E4B-AC7B-1C5FCA805C89}" dt="2020-02-13T15:55:57.474" v="1" actId="47"/>
        <pc:sldMkLst>
          <pc:docMk/>
          <pc:sldMk cId="4126130736" sldId="382"/>
        </pc:sldMkLst>
      </pc:sldChg>
      <pc:sldChg chg="addSp delSp modSp">
        <pc:chgData name="Christel Maes" userId="7e61469a-7c21-464c-bace-a1bda262211a" providerId="ADAL" clId="{6A29717E-D276-4E4B-AC7B-1C5FCA805C89}" dt="2020-03-24T13:23:05.401" v="305" actId="208"/>
        <pc:sldMkLst>
          <pc:docMk/>
          <pc:sldMk cId="4283466259" sldId="383"/>
        </pc:sldMkLst>
        <pc:spChg chg="mod">
          <ac:chgData name="Christel Maes" userId="7e61469a-7c21-464c-bace-a1bda262211a" providerId="ADAL" clId="{6A29717E-D276-4E4B-AC7B-1C5FCA805C89}" dt="2020-03-24T13:11:18.609" v="204" actId="6549"/>
          <ac:spMkLst>
            <pc:docMk/>
            <pc:sldMk cId="4283466259" sldId="383"/>
            <ac:spMk id="3" creationId="{00000000-0000-0000-0000-000000000000}"/>
          </ac:spMkLst>
        </pc:spChg>
        <pc:picChg chg="del">
          <ac:chgData name="Christel Maes" userId="7e61469a-7c21-464c-bace-a1bda262211a" providerId="ADAL" clId="{6A29717E-D276-4E4B-AC7B-1C5FCA805C89}" dt="2020-03-24T13:22:56.088" v="301" actId="478"/>
          <ac:picMkLst>
            <pc:docMk/>
            <pc:sldMk cId="4283466259" sldId="383"/>
            <ac:picMk id="5" creationId="{00000000-0000-0000-0000-000000000000}"/>
          </ac:picMkLst>
        </pc:picChg>
        <pc:picChg chg="add mod">
          <ac:chgData name="Christel Maes" userId="7e61469a-7c21-464c-bace-a1bda262211a" providerId="ADAL" clId="{6A29717E-D276-4E4B-AC7B-1C5FCA805C89}" dt="2020-03-24T13:23:05.401" v="305" actId="208"/>
          <ac:picMkLst>
            <pc:docMk/>
            <pc:sldMk cId="4283466259" sldId="383"/>
            <ac:picMk id="6" creationId="{65685699-A48E-49B4-ACDE-DB052C21F3A8}"/>
          </ac:picMkLst>
        </pc:picChg>
      </pc:sldChg>
      <pc:sldChg chg="modSp">
        <pc:chgData name="Christel Maes" userId="7e61469a-7c21-464c-bace-a1bda262211a" providerId="ADAL" clId="{6A29717E-D276-4E4B-AC7B-1C5FCA805C89}" dt="2020-03-24T13:26:28.176" v="380" actId="20577"/>
        <pc:sldMkLst>
          <pc:docMk/>
          <pc:sldMk cId="307526509" sldId="384"/>
        </pc:sldMkLst>
        <pc:spChg chg="mod">
          <ac:chgData name="Christel Maes" userId="7e61469a-7c21-464c-bace-a1bda262211a" providerId="ADAL" clId="{6A29717E-D276-4E4B-AC7B-1C5FCA805C89}" dt="2020-03-24T13:26:28.176" v="380" actId="20577"/>
          <ac:spMkLst>
            <pc:docMk/>
            <pc:sldMk cId="307526509" sldId="384"/>
            <ac:spMk id="3" creationId="{00000000-0000-0000-0000-000000000000}"/>
          </ac:spMkLst>
        </pc:spChg>
      </pc:sldChg>
      <pc:sldChg chg="addSp delSp modSp">
        <pc:chgData name="Christel Maes" userId="7e61469a-7c21-464c-bace-a1bda262211a" providerId="ADAL" clId="{6A29717E-D276-4E4B-AC7B-1C5FCA805C89}" dt="2020-03-24T14:13:15.011" v="935" actId="14100"/>
        <pc:sldMkLst>
          <pc:docMk/>
          <pc:sldMk cId="4108296559" sldId="385"/>
        </pc:sldMkLst>
        <pc:spChg chg="add mod">
          <ac:chgData name="Christel Maes" userId="7e61469a-7c21-464c-bace-a1bda262211a" providerId="ADAL" clId="{6A29717E-D276-4E4B-AC7B-1C5FCA805C89}" dt="2020-03-24T13:49:06.503" v="600" actId="20577"/>
          <ac:spMkLst>
            <pc:docMk/>
            <pc:sldMk cId="4108296559" sldId="385"/>
            <ac:spMk id="3" creationId="{1F603F8C-F05E-46EA-935E-2D76314AB238}"/>
          </ac:spMkLst>
        </pc:spChg>
        <pc:spChg chg="del">
          <ac:chgData name="Christel Maes" userId="7e61469a-7c21-464c-bace-a1bda262211a" providerId="ADAL" clId="{6A29717E-D276-4E4B-AC7B-1C5FCA805C89}" dt="2020-03-24T13:47:18.304" v="571" actId="478"/>
          <ac:spMkLst>
            <pc:docMk/>
            <pc:sldMk cId="4108296559" sldId="385"/>
            <ac:spMk id="5" creationId="{00000000-0000-0000-0000-000000000000}"/>
          </ac:spMkLst>
        </pc:spChg>
        <pc:spChg chg="del">
          <ac:chgData name="Christel Maes" userId="7e61469a-7c21-464c-bace-a1bda262211a" providerId="ADAL" clId="{6A29717E-D276-4E4B-AC7B-1C5FCA805C89}" dt="2020-03-24T13:38:20.878" v="503" actId="478"/>
          <ac:spMkLst>
            <pc:docMk/>
            <pc:sldMk cId="4108296559" sldId="385"/>
            <ac:spMk id="6" creationId="{B41F18BB-74B1-43D5-BAFD-4E8225C301FF}"/>
          </ac:spMkLst>
        </pc:spChg>
        <pc:spChg chg="del">
          <ac:chgData name="Christel Maes" userId="7e61469a-7c21-464c-bace-a1bda262211a" providerId="ADAL" clId="{6A29717E-D276-4E4B-AC7B-1C5FCA805C89}" dt="2020-03-24T13:38:20.878" v="503" actId="478"/>
          <ac:spMkLst>
            <pc:docMk/>
            <pc:sldMk cId="4108296559" sldId="385"/>
            <ac:spMk id="7" creationId="{B41F18BB-74B1-43D5-BAFD-4E8225C301FF}"/>
          </ac:spMkLst>
        </pc:spChg>
        <pc:spChg chg="del">
          <ac:chgData name="Christel Maes" userId="7e61469a-7c21-464c-bace-a1bda262211a" providerId="ADAL" clId="{6A29717E-D276-4E4B-AC7B-1C5FCA805C89}" dt="2020-03-24T13:38:20.878" v="503" actId="478"/>
          <ac:spMkLst>
            <pc:docMk/>
            <pc:sldMk cId="4108296559" sldId="385"/>
            <ac:spMk id="8" creationId="{B41F18BB-74B1-43D5-BAFD-4E8225C301FF}"/>
          </ac:spMkLst>
        </pc:spChg>
        <pc:spChg chg="del">
          <ac:chgData name="Christel Maes" userId="7e61469a-7c21-464c-bace-a1bda262211a" providerId="ADAL" clId="{6A29717E-D276-4E4B-AC7B-1C5FCA805C89}" dt="2020-03-24T13:38:20.878" v="503" actId="478"/>
          <ac:spMkLst>
            <pc:docMk/>
            <pc:sldMk cId="4108296559" sldId="385"/>
            <ac:spMk id="9" creationId="{B41F18BB-74B1-43D5-BAFD-4E8225C301FF}"/>
          </ac:spMkLst>
        </pc:spChg>
        <pc:spChg chg="del">
          <ac:chgData name="Christel Maes" userId="7e61469a-7c21-464c-bace-a1bda262211a" providerId="ADAL" clId="{6A29717E-D276-4E4B-AC7B-1C5FCA805C89}" dt="2020-03-24T13:38:20.878" v="503" actId="478"/>
          <ac:spMkLst>
            <pc:docMk/>
            <pc:sldMk cId="4108296559" sldId="385"/>
            <ac:spMk id="10" creationId="{B41F18BB-74B1-43D5-BAFD-4E8225C301FF}"/>
          </ac:spMkLst>
        </pc:spChg>
        <pc:spChg chg="del">
          <ac:chgData name="Christel Maes" userId="7e61469a-7c21-464c-bace-a1bda262211a" providerId="ADAL" clId="{6A29717E-D276-4E4B-AC7B-1C5FCA805C89}" dt="2020-03-24T13:38:20.878" v="503" actId="478"/>
          <ac:spMkLst>
            <pc:docMk/>
            <pc:sldMk cId="4108296559" sldId="385"/>
            <ac:spMk id="11" creationId="{B41F18BB-74B1-43D5-BAFD-4E8225C301FF}"/>
          </ac:spMkLst>
        </pc:spChg>
        <pc:spChg chg="add del mod">
          <ac:chgData name="Christel Maes" userId="7e61469a-7c21-464c-bace-a1bda262211a" providerId="ADAL" clId="{6A29717E-D276-4E4B-AC7B-1C5FCA805C89}" dt="2020-03-24T13:41:59.516" v="548" actId="478"/>
          <ac:spMkLst>
            <pc:docMk/>
            <pc:sldMk cId="4108296559" sldId="385"/>
            <ac:spMk id="12" creationId="{9B99AB92-8648-4BD5-93C9-D2FFFDD3E9AE}"/>
          </ac:spMkLst>
        </pc:spChg>
        <pc:spChg chg="del">
          <ac:chgData name="Christel Maes" userId="7e61469a-7c21-464c-bace-a1bda262211a" providerId="ADAL" clId="{6A29717E-D276-4E4B-AC7B-1C5FCA805C89}" dt="2020-03-24T13:38:20.878" v="503" actId="478"/>
          <ac:spMkLst>
            <pc:docMk/>
            <pc:sldMk cId="4108296559" sldId="385"/>
            <ac:spMk id="13" creationId="{B41F18BB-74B1-43D5-BAFD-4E8225C301FF}"/>
          </ac:spMkLst>
        </pc:spChg>
        <pc:spChg chg="add mod">
          <ac:chgData name="Christel Maes" userId="7e61469a-7c21-464c-bace-a1bda262211a" providerId="ADAL" clId="{6A29717E-D276-4E4B-AC7B-1C5FCA805C89}" dt="2020-03-24T13:53:27.655" v="657" actId="164"/>
          <ac:spMkLst>
            <pc:docMk/>
            <pc:sldMk cId="4108296559" sldId="385"/>
            <ac:spMk id="14" creationId="{9B99AB92-8648-4BD5-93C9-D2FFFDD3E9AE}"/>
          </ac:spMkLst>
        </pc:spChg>
        <pc:spChg chg="add mod">
          <ac:chgData name="Christel Maes" userId="7e61469a-7c21-464c-bace-a1bda262211a" providerId="ADAL" clId="{6A29717E-D276-4E4B-AC7B-1C5FCA805C89}" dt="2020-03-24T14:13:15.011" v="935" actId="14100"/>
          <ac:spMkLst>
            <pc:docMk/>
            <pc:sldMk cId="4108296559" sldId="385"/>
            <ac:spMk id="15" creationId="{CFF29362-E62D-4332-9DDF-A8DB82B330E0}"/>
          </ac:spMkLst>
        </pc:spChg>
        <pc:spChg chg="add mod">
          <ac:chgData name="Christel Maes" userId="7e61469a-7c21-464c-bace-a1bda262211a" providerId="ADAL" clId="{6A29717E-D276-4E4B-AC7B-1C5FCA805C89}" dt="2020-03-24T13:53:27.655" v="657" actId="164"/>
          <ac:spMkLst>
            <pc:docMk/>
            <pc:sldMk cId="4108296559" sldId="385"/>
            <ac:spMk id="16" creationId="{E688DECD-2236-43F4-BB32-0379D5853A35}"/>
          </ac:spMkLst>
        </pc:spChg>
        <pc:spChg chg="add mod">
          <ac:chgData name="Christel Maes" userId="7e61469a-7c21-464c-bace-a1bda262211a" providerId="ADAL" clId="{6A29717E-D276-4E4B-AC7B-1C5FCA805C89}" dt="2020-03-24T14:03:30.908" v="786" actId="14100"/>
          <ac:spMkLst>
            <pc:docMk/>
            <pc:sldMk cId="4108296559" sldId="385"/>
            <ac:spMk id="17" creationId="{738F539A-6B17-4342-9D14-C7B5F52300E9}"/>
          </ac:spMkLst>
        </pc:spChg>
        <pc:spChg chg="add mod">
          <ac:chgData name="Christel Maes" userId="7e61469a-7c21-464c-bace-a1bda262211a" providerId="ADAL" clId="{6A29717E-D276-4E4B-AC7B-1C5FCA805C89}" dt="2020-03-24T14:03:33.660" v="787" actId="14100"/>
          <ac:spMkLst>
            <pc:docMk/>
            <pc:sldMk cId="4108296559" sldId="385"/>
            <ac:spMk id="18" creationId="{7F23258D-8227-4CB1-809B-DD11D66E134A}"/>
          </ac:spMkLst>
        </pc:spChg>
        <pc:grpChg chg="add mod">
          <ac:chgData name="Christel Maes" userId="7e61469a-7c21-464c-bace-a1bda262211a" providerId="ADAL" clId="{6A29717E-D276-4E4B-AC7B-1C5FCA805C89}" dt="2020-03-24T13:53:27.655" v="657" actId="164"/>
          <ac:grpSpMkLst>
            <pc:docMk/>
            <pc:sldMk cId="4108296559" sldId="385"/>
            <ac:grpSpMk id="19" creationId="{848DD411-B6ED-455F-A195-B252177B4565}"/>
          </ac:grpSpMkLst>
        </pc:grpChg>
      </pc:sldChg>
      <pc:sldChg chg="modSp">
        <pc:chgData name="Christel Maes" userId="7e61469a-7c21-464c-bace-a1bda262211a" providerId="ADAL" clId="{6A29717E-D276-4E4B-AC7B-1C5FCA805C89}" dt="2020-03-24T13:39:35.711" v="531" actId="6549"/>
        <pc:sldMkLst>
          <pc:docMk/>
          <pc:sldMk cId="12605234" sldId="386"/>
        </pc:sldMkLst>
        <pc:spChg chg="mod">
          <ac:chgData name="Christel Maes" userId="7e61469a-7c21-464c-bace-a1bda262211a" providerId="ADAL" clId="{6A29717E-D276-4E4B-AC7B-1C5FCA805C89}" dt="2020-03-24T13:39:35.711" v="531" actId="6549"/>
          <ac:spMkLst>
            <pc:docMk/>
            <pc:sldMk cId="12605234" sldId="386"/>
            <ac:spMk id="3" creationId="{00000000-0000-0000-0000-000000000000}"/>
          </ac:spMkLst>
        </pc:spChg>
      </pc:sldChg>
      <pc:sldChg chg="addSp delSp modSp">
        <pc:chgData name="Christel Maes" userId="7e61469a-7c21-464c-bace-a1bda262211a" providerId="ADAL" clId="{6A29717E-D276-4E4B-AC7B-1C5FCA805C89}" dt="2020-03-24T13:44:39.095" v="570" actId="20577"/>
        <pc:sldMkLst>
          <pc:docMk/>
          <pc:sldMk cId="2880024545" sldId="387"/>
        </pc:sldMkLst>
        <pc:spChg chg="mod">
          <ac:chgData name="Christel Maes" userId="7e61469a-7c21-464c-bace-a1bda262211a" providerId="ADAL" clId="{6A29717E-D276-4E4B-AC7B-1C5FCA805C89}" dt="2020-03-24T13:44:39.095" v="570" actId="20577"/>
          <ac:spMkLst>
            <pc:docMk/>
            <pc:sldMk cId="2880024545" sldId="387"/>
            <ac:spMk id="3" creationId="{00000000-0000-0000-0000-000000000000}"/>
          </ac:spMkLst>
        </pc:spChg>
        <pc:picChg chg="del">
          <ac:chgData name="Christel Maes" userId="7e61469a-7c21-464c-bace-a1bda262211a" providerId="ADAL" clId="{6A29717E-D276-4E4B-AC7B-1C5FCA805C89}" dt="2020-03-24T13:44:15.839" v="555" actId="478"/>
          <ac:picMkLst>
            <pc:docMk/>
            <pc:sldMk cId="2880024545" sldId="387"/>
            <ac:picMk id="5" creationId="{00000000-0000-0000-0000-000000000000}"/>
          </ac:picMkLst>
        </pc:picChg>
        <pc:picChg chg="add mod">
          <ac:chgData name="Christel Maes" userId="7e61469a-7c21-464c-bace-a1bda262211a" providerId="ADAL" clId="{6A29717E-D276-4E4B-AC7B-1C5FCA805C89}" dt="2020-03-24T13:44:32.763" v="560" actId="1076"/>
          <ac:picMkLst>
            <pc:docMk/>
            <pc:sldMk cId="2880024545" sldId="387"/>
            <ac:picMk id="7" creationId="{DAB11A7A-DBEA-4E8C-97B7-B7CE5139770D}"/>
          </ac:picMkLst>
        </pc:picChg>
      </pc:sldChg>
      <pc:sldChg chg="addSp delSp modSp">
        <pc:chgData name="Christel Maes" userId="7e61469a-7c21-464c-bace-a1bda262211a" providerId="ADAL" clId="{6A29717E-D276-4E4B-AC7B-1C5FCA805C89}" dt="2020-03-24T14:13:07.228" v="934" actId="14100"/>
        <pc:sldMkLst>
          <pc:docMk/>
          <pc:sldMk cId="1789700859" sldId="388"/>
        </pc:sldMkLst>
        <pc:spChg chg="add mod">
          <ac:chgData name="Christel Maes" userId="7e61469a-7c21-464c-bace-a1bda262211a" providerId="ADAL" clId="{6A29717E-D276-4E4B-AC7B-1C5FCA805C89}" dt="2020-03-24T13:59:55.694" v="747" actId="167"/>
          <ac:spMkLst>
            <pc:docMk/>
            <pc:sldMk cId="1789700859" sldId="388"/>
            <ac:spMk id="3" creationId="{7D27DA23-337C-496D-8B06-F8F6F0B950BB}"/>
          </ac:spMkLst>
        </pc:spChg>
        <pc:spChg chg="del">
          <ac:chgData name="Christel Maes" userId="7e61469a-7c21-464c-bace-a1bda262211a" providerId="ADAL" clId="{6A29717E-D276-4E4B-AC7B-1C5FCA805C89}" dt="2020-03-24T14:00:05.861" v="748" actId="478"/>
          <ac:spMkLst>
            <pc:docMk/>
            <pc:sldMk cId="1789700859" sldId="388"/>
            <ac:spMk id="6" creationId="{B41F18BB-74B1-43D5-BAFD-4E8225C301FF}"/>
          </ac:spMkLst>
        </pc:spChg>
        <pc:spChg chg="del">
          <ac:chgData name="Christel Maes" userId="7e61469a-7c21-464c-bace-a1bda262211a" providerId="ADAL" clId="{6A29717E-D276-4E4B-AC7B-1C5FCA805C89}" dt="2020-03-24T14:00:12.687" v="750" actId="478"/>
          <ac:spMkLst>
            <pc:docMk/>
            <pc:sldMk cId="1789700859" sldId="388"/>
            <ac:spMk id="7" creationId="{B41F18BB-74B1-43D5-BAFD-4E8225C301FF}"/>
          </ac:spMkLst>
        </pc:spChg>
        <pc:spChg chg="del">
          <ac:chgData name="Christel Maes" userId="7e61469a-7c21-464c-bace-a1bda262211a" providerId="ADAL" clId="{6A29717E-D276-4E4B-AC7B-1C5FCA805C89}" dt="2020-03-24T14:00:15.624" v="753" actId="478"/>
          <ac:spMkLst>
            <pc:docMk/>
            <pc:sldMk cId="1789700859" sldId="388"/>
            <ac:spMk id="8" creationId="{B41F18BB-74B1-43D5-BAFD-4E8225C301FF}"/>
          </ac:spMkLst>
        </pc:spChg>
        <pc:spChg chg="del">
          <ac:chgData name="Christel Maes" userId="7e61469a-7c21-464c-bace-a1bda262211a" providerId="ADAL" clId="{6A29717E-D276-4E4B-AC7B-1C5FCA805C89}" dt="2020-03-24T14:00:17.378" v="754" actId="478"/>
          <ac:spMkLst>
            <pc:docMk/>
            <pc:sldMk cId="1789700859" sldId="388"/>
            <ac:spMk id="9" creationId="{B41F18BB-74B1-43D5-BAFD-4E8225C301FF}"/>
          </ac:spMkLst>
        </pc:spChg>
        <pc:spChg chg="del">
          <ac:chgData name="Christel Maes" userId="7e61469a-7c21-464c-bace-a1bda262211a" providerId="ADAL" clId="{6A29717E-D276-4E4B-AC7B-1C5FCA805C89}" dt="2020-03-24T14:00:10.984" v="749" actId="478"/>
          <ac:spMkLst>
            <pc:docMk/>
            <pc:sldMk cId="1789700859" sldId="388"/>
            <ac:spMk id="10" creationId="{B41F18BB-74B1-43D5-BAFD-4E8225C301FF}"/>
          </ac:spMkLst>
        </pc:spChg>
        <pc:spChg chg="del">
          <ac:chgData name="Christel Maes" userId="7e61469a-7c21-464c-bace-a1bda262211a" providerId="ADAL" clId="{6A29717E-D276-4E4B-AC7B-1C5FCA805C89}" dt="2020-03-24T14:00:13.553" v="751" actId="478"/>
          <ac:spMkLst>
            <pc:docMk/>
            <pc:sldMk cId="1789700859" sldId="388"/>
            <ac:spMk id="11" creationId="{B41F18BB-74B1-43D5-BAFD-4E8225C301FF}"/>
          </ac:spMkLst>
        </pc:spChg>
        <pc:spChg chg="del">
          <ac:chgData name="Christel Maes" userId="7e61469a-7c21-464c-bace-a1bda262211a" providerId="ADAL" clId="{6A29717E-D276-4E4B-AC7B-1C5FCA805C89}" dt="2020-03-24T13:58:12.482" v="676" actId="478"/>
          <ac:spMkLst>
            <pc:docMk/>
            <pc:sldMk cId="1789700859" sldId="388"/>
            <ac:spMk id="12" creationId="{00000000-0000-0000-0000-000000000000}"/>
          </ac:spMkLst>
        </pc:spChg>
        <pc:spChg chg="del">
          <ac:chgData name="Christel Maes" userId="7e61469a-7c21-464c-bace-a1bda262211a" providerId="ADAL" clId="{6A29717E-D276-4E4B-AC7B-1C5FCA805C89}" dt="2020-03-24T14:00:14.747" v="752" actId="478"/>
          <ac:spMkLst>
            <pc:docMk/>
            <pc:sldMk cId="1789700859" sldId="388"/>
            <ac:spMk id="13" creationId="{B41F18BB-74B1-43D5-BAFD-4E8225C301FF}"/>
          </ac:spMkLst>
        </pc:spChg>
        <pc:spChg chg="add mod">
          <ac:chgData name="Christel Maes" userId="7e61469a-7c21-464c-bace-a1bda262211a" providerId="ADAL" clId="{6A29717E-D276-4E4B-AC7B-1C5FCA805C89}" dt="2020-03-24T14:04:16.146" v="789" actId="255"/>
          <ac:spMkLst>
            <pc:docMk/>
            <pc:sldMk cId="1789700859" sldId="388"/>
            <ac:spMk id="14" creationId="{9B99AB92-8648-4BD5-93C9-D2FFFDD3E9AE}"/>
          </ac:spMkLst>
        </pc:spChg>
        <pc:spChg chg="add mod">
          <ac:chgData name="Christel Maes" userId="7e61469a-7c21-464c-bace-a1bda262211a" providerId="ADAL" clId="{6A29717E-D276-4E4B-AC7B-1C5FCA805C89}" dt="2020-03-24T14:13:07.228" v="934" actId="14100"/>
          <ac:spMkLst>
            <pc:docMk/>
            <pc:sldMk cId="1789700859" sldId="388"/>
            <ac:spMk id="15" creationId="{12F7FB85-0436-4DF2-8784-83EB4D8A84F6}"/>
          </ac:spMkLst>
        </pc:spChg>
        <pc:spChg chg="add mod">
          <ac:chgData name="Christel Maes" userId="7e61469a-7c21-464c-bace-a1bda262211a" providerId="ADAL" clId="{6A29717E-D276-4E4B-AC7B-1C5FCA805C89}" dt="2020-03-24T14:02:48.453" v="779" actId="14100"/>
          <ac:spMkLst>
            <pc:docMk/>
            <pc:sldMk cId="1789700859" sldId="388"/>
            <ac:spMk id="16" creationId="{6639DC45-84D8-4578-9F41-CB7491338C55}"/>
          </ac:spMkLst>
        </pc:spChg>
        <pc:spChg chg="add mod">
          <ac:chgData name="Christel Maes" userId="7e61469a-7c21-464c-bace-a1bda262211a" providerId="ADAL" clId="{6A29717E-D276-4E4B-AC7B-1C5FCA805C89}" dt="2020-03-24T14:02:43.856" v="778" actId="14100"/>
          <ac:spMkLst>
            <pc:docMk/>
            <pc:sldMk cId="1789700859" sldId="388"/>
            <ac:spMk id="17" creationId="{3623C695-DC77-4441-BD50-075792A32626}"/>
          </ac:spMkLst>
        </pc:spChg>
        <pc:spChg chg="add mod">
          <ac:chgData name="Christel Maes" userId="7e61469a-7c21-464c-bace-a1bda262211a" providerId="ADAL" clId="{6A29717E-D276-4E4B-AC7B-1C5FCA805C89}" dt="2020-03-24T14:03:10.249" v="784" actId="14100"/>
          <ac:spMkLst>
            <pc:docMk/>
            <pc:sldMk cId="1789700859" sldId="388"/>
            <ac:spMk id="18" creationId="{A62F2B73-7567-4CBD-8195-8AB9E1CF2715}"/>
          </ac:spMkLst>
        </pc:spChg>
      </pc:sldChg>
      <pc:sldChg chg="addSp delSp modSp">
        <pc:chgData name="Christel Maes" userId="7e61469a-7c21-464c-bace-a1bda262211a" providerId="ADAL" clId="{6A29717E-D276-4E4B-AC7B-1C5FCA805C89}" dt="2020-03-24T13:58:04.353" v="675" actId="208"/>
        <pc:sldMkLst>
          <pc:docMk/>
          <pc:sldMk cId="1140011557" sldId="389"/>
        </pc:sldMkLst>
        <pc:spChg chg="mod">
          <ac:chgData name="Christel Maes" userId="7e61469a-7c21-464c-bace-a1bda262211a" providerId="ADAL" clId="{6A29717E-D276-4E4B-AC7B-1C5FCA805C89}" dt="2020-03-24T13:56:59.159" v="670" actId="20577"/>
          <ac:spMkLst>
            <pc:docMk/>
            <pc:sldMk cId="1140011557" sldId="389"/>
            <ac:spMk id="3" creationId="{00000000-0000-0000-0000-000000000000}"/>
          </ac:spMkLst>
        </pc:spChg>
        <pc:spChg chg="add del">
          <ac:chgData name="Christel Maes" userId="7e61469a-7c21-464c-bace-a1bda262211a" providerId="ADAL" clId="{6A29717E-D276-4E4B-AC7B-1C5FCA805C89}" dt="2020-03-24T13:54:56.961" v="664" actId="478"/>
          <ac:spMkLst>
            <pc:docMk/>
            <pc:sldMk cId="1140011557" sldId="389"/>
            <ac:spMk id="5" creationId="{00000000-0000-0000-0000-000000000000}"/>
          </ac:spMkLst>
        </pc:spChg>
        <pc:spChg chg="add del mod">
          <ac:chgData name="Christel Maes" userId="7e61469a-7c21-464c-bace-a1bda262211a" providerId="ADAL" clId="{6A29717E-D276-4E4B-AC7B-1C5FCA805C89}" dt="2020-03-24T13:55:14.321" v="669" actId="313"/>
          <ac:spMkLst>
            <pc:docMk/>
            <pc:sldMk cId="1140011557" sldId="389"/>
            <ac:spMk id="7" creationId="{634B4842-BABC-4C2A-BD87-B93FA450A437}"/>
          </ac:spMkLst>
        </pc:spChg>
        <pc:picChg chg="del">
          <ac:chgData name="Christel Maes" userId="7e61469a-7c21-464c-bace-a1bda262211a" providerId="ADAL" clId="{6A29717E-D276-4E4B-AC7B-1C5FCA805C89}" dt="2020-03-24T13:57:55.450" v="671" actId="478"/>
          <ac:picMkLst>
            <pc:docMk/>
            <pc:sldMk cId="1140011557" sldId="389"/>
            <ac:picMk id="6" creationId="{00000000-0000-0000-0000-000000000000}"/>
          </ac:picMkLst>
        </pc:picChg>
        <pc:picChg chg="add mod">
          <ac:chgData name="Christel Maes" userId="7e61469a-7c21-464c-bace-a1bda262211a" providerId="ADAL" clId="{6A29717E-D276-4E4B-AC7B-1C5FCA805C89}" dt="2020-03-24T13:58:04.353" v="675" actId="208"/>
          <ac:picMkLst>
            <pc:docMk/>
            <pc:sldMk cId="1140011557" sldId="389"/>
            <ac:picMk id="8" creationId="{2EAF8800-8D0C-4E19-87AE-B475BEFE03CA}"/>
          </ac:picMkLst>
        </pc:picChg>
      </pc:sldChg>
      <pc:sldChg chg="addSp delSp modSp">
        <pc:chgData name="Christel Maes" userId="7e61469a-7c21-464c-bace-a1bda262211a" providerId="ADAL" clId="{6A29717E-D276-4E4B-AC7B-1C5FCA805C89}" dt="2020-03-24T14:10:13.687" v="816" actId="208"/>
        <pc:sldMkLst>
          <pc:docMk/>
          <pc:sldMk cId="3558924637" sldId="390"/>
        </pc:sldMkLst>
        <pc:spChg chg="mod">
          <ac:chgData name="Christel Maes" userId="7e61469a-7c21-464c-bace-a1bda262211a" providerId="ADAL" clId="{6A29717E-D276-4E4B-AC7B-1C5FCA805C89}" dt="2020-03-24T14:05:12.603" v="804" actId="20577"/>
          <ac:spMkLst>
            <pc:docMk/>
            <pc:sldMk cId="3558924637" sldId="390"/>
            <ac:spMk id="14" creationId="{00000000-0000-0000-0000-000000000000}"/>
          </ac:spMkLst>
        </pc:spChg>
        <pc:grpChg chg="add del">
          <ac:chgData name="Christel Maes" userId="7e61469a-7c21-464c-bace-a1bda262211a" providerId="ADAL" clId="{6A29717E-D276-4E4B-AC7B-1C5FCA805C89}" dt="2020-03-24T13:53:40.660" v="659"/>
          <ac:grpSpMkLst>
            <pc:docMk/>
            <pc:sldMk cId="3558924637" sldId="390"/>
            <ac:grpSpMk id="7" creationId="{5B7CB072-AADB-431C-BA81-53C5FD4C5F6B}"/>
          </ac:grpSpMkLst>
        </pc:grpChg>
        <pc:picChg chg="add mod">
          <ac:chgData name="Christel Maes" userId="7e61469a-7c21-464c-bace-a1bda262211a" providerId="ADAL" clId="{6A29717E-D276-4E4B-AC7B-1C5FCA805C89}" dt="2020-03-24T14:05:34.940" v="808" actId="208"/>
          <ac:picMkLst>
            <pc:docMk/>
            <pc:sldMk cId="3558924637" sldId="390"/>
            <ac:picMk id="3" creationId="{59258878-4BD1-41A9-87D6-6F7E1037635E}"/>
          </ac:picMkLst>
        </pc:picChg>
        <pc:picChg chg="add mod">
          <ac:chgData name="Christel Maes" userId="7e61469a-7c21-464c-bace-a1bda262211a" providerId="ADAL" clId="{6A29717E-D276-4E4B-AC7B-1C5FCA805C89}" dt="2020-03-24T14:10:13.687" v="816" actId="208"/>
          <ac:picMkLst>
            <pc:docMk/>
            <pc:sldMk cId="3558924637" sldId="390"/>
            <ac:picMk id="5" creationId="{5F508827-6000-421F-8144-F1F2A882C637}"/>
          </ac:picMkLst>
        </pc:picChg>
        <pc:picChg chg="del">
          <ac:chgData name="Christel Maes" userId="7e61469a-7c21-464c-bace-a1bda262211a" providerId="ADAL" clId="{6A29717E-D276-4E4B-AC7B-1C5FCA805C89}" dt="2020-03-24T14:09:57.892" v="810" actId="478"/>
          <ac:picMkLst>
            <pc:docMk/>
            <pc:sldMk cId="3558924637" sldId="390"/>
            <ac:picMk id="15" creationId="{00000000-0000-0000-0000-000000000000}"/>
          </ac:picMkLst>
        </pc:picChg>
        <pc:picChg chg="del">
          <ac:chgData name="Christel Maes" userId="7e61469a-7c21-464c-bace-a1bda262211a" providerId="ADAL" clId="{6A29717E-D276-4E4B-AC7B-1C5FCA805C89}" dt="2020-03-24T14:05:29.061" v="805" actId="478"/>
          <ac:picMkLst>
            <pc:docMk/>
            <pc:sldMk cId="3558924637" sldId="390"/>
            <ac:picMk id="16" creationId="{00000000-0000-0000-0000-000000000000}"/>
          </ac:picMkLst>
        </pc:picChg>
      </pc:sldChg>
      <pc:sldChg chg="addSp delSp modSp">
        <pc:chgData name="Christel Maes" userId="7e61469a-7c21-464c-bace-a1bda262211a" providerId="ADAL" clId="{6A29717E-D276-4E4B-AC7B-1C5FCA805C89}" dt="2020-03-24T14:12:58.578" v="932" actId="14100"/>
        <pc:sldMkLst>
          <pc:docMk/>
          <pc:sldMk cId="2167648545" sldId="391"/>
        </pc:sldMkLst>
        <pc:spChg chg="add mod">
          <ac:chgData name="Christel Maes" userId="7e61469a-7c21-464c-bace-a1bda262211a" providerId="ADAL" clId="{6A29717E-D276-4E4B-AC7B-1C5FCA805C89}" dt="2020-03-24T14:12:01.820" v="829" actId="20577"/>
          <ac:spMkLst>
            <pc:docMk/>
            <pc:sldMk cId="2167648545" sldId="391"/>
            <ac:spMk id="3" creationId="{0FB494A2-83C0-4377-AB64-A50B3A3A7734}"/>
          </ac:spMkLst>
        </pc:spChg>
        <pc:spChg chg="del">
          <ac:chgData name="Christel Maes" userId="7e61469a-7c21-464c-bace-a1bda262211a" providerId="ADAL" clId="{6A29717E-D276-4E4B-AC7B-1C5FCA805C89}" dt="2020-03-24T14:05:43.513" v="809" actId="478"/>
          <ac:spMkLst>
            <pc:docMk/>
            <pc:sldMk cId="2167648545" sldId="391"/>
            <ac:spMk id="4" creationId="{00000000-0000-0000-0000-000000000000}"/>
          </ac:spMkLst>
        </pc:spChg>
        <pc:spChg chg="del">
          <ac:chgData name="Christel Maes" userId="7e61469a-7c21-464c-bace-a1bda262211a" providerId="ADAL" clId="{6A29717E-D276-4E4B-AC7B-1C5FCA805C89}" dt="2020-03-24T14:10:45.668" v="817" actId="478"/>
          <ac:spMkLst>
            <pc:docMk/>
            <pc:sldMk cId="2167648545" sldId="391"/>
            <ac:spMk id="5" creationId="{00000000-0000-0000-0000-000000000000}"/>
          </ac:spMkLst>
        </pc:spChg>
        <pc:spChg chg="del">
          <ac:chgData name="Christel Maes" userId="7e61469a-7c21-464c-bace-a1bda262211a" providerId="ADAL" clId="{6A29717E-D276-4E4B-AC7B-1C5FCA805C89}" dt="2020-03-24T14:05:43.513" v="809" actId="478"/>
          <ac:spMkLst>
            <pc:docMk/>
            <pc:sldMk cId="2167648545" sldId="391"/>
            <ac:spMk id="6" creationId="{B41F18BB-74B1-43D5-BAFD-4E8225C301FF}"/>
          </ac:spMkLst>
        </pc:spChg>
        <pc:spChg chg="del">
          <ac:chgData name="Christel Maes" userId="7e61469a-7c21-464c-bace-a1bda262211a" providerId="ADAL" clId="{6A29717E-D276-4E4B-AC7B-1C5FCA805C89}" dt="2020-03-24T14:05:43.513" v="809" actId="478"/>
          <ac:spMkLst>
            <pc:docMk/>
            <pc:sldMk cId="2167648545" sldId="391"/>
            <ac:spMk id="7" creationId="{B41F18BB-74B1-43D5-BAFD-4E8225C301FF}"/>
          </ac:spMkLst>
        </pc:spChg>
        <pc:spChg chg="del">
          <ac:chgData name="Christel Maes" userId="7e61469a-7c21-464c-bace-a1bda262211a" providerId="ADAL" clId="{6A29717E-D276-4E4B-AC7B-1C5FCA805C89}" dt="2020-03-24T14:05:43.513" v="809" actId="478"/>
          <ac:spMkLst>
            <pc:docMk/>
            <pc:sldMk cId="2167648545" sldId="391"/>
            <ac:spMk id="8" creationId="{B41F18BB-74B1-43D5-BAFD-4E8225C301FF}"/>
          </ac:spMkLst>
        </pc:spChg>
        <pc:spChg chg="del">
          <ac:chgData name="Christel Maes" userId="7e61469a-7c21-464c-bace-a1bda262211a" providerId="ADAL" clId="{6A29717E-D276-4E4B-AC7B-1C5FCA805C89}" dt="2020-03-24T14:05:43.513" v="809" actId="478"/>
          <ac:spMkLst>
            <pc:docMk/>
            <pc:sldMk cId="2167648545" sldId="391"/>
            <ac:spMk id="9" creationId="{B41F18BB-74B1-43D5-BAFD-4E8225C301FF}"/>
          </ac:spMkLst>
        </pc:spChg>
        <pc:spChg chg="del">
          <ac:chgData name="Christel Maes" userId="7e61469a-7c21-464c-bace-a1bda262211a" providerId="ADAL" clId="{6A29717E-D276-4E4B-AC7B-1C5FCA805C89}" dt="2020-03-24T14:05:43.513" v="809" actId="478"/>
          <ac:spMkLst>
            <pc:docMk/>
            <pc:sldMk cId="2167648545" sldId="391"/>
            <ac:spMk id="10" creationId="{B41F18BB-74B1-43D5-BAFD-4E8225C301FF}"/>
          </ac:spMkLst>
        </pc:spChg>
        <pc:spChg chg="del">
          <ac:chgData name="Christel Maes" userId="7e61469a-7c21-464c-bace-a1bda262211a" providerId="ADAL" clId="{6A29717E-D276-4E4B-AC7B-1C5FCA805C89}" dt="2020-03-24T14:05:43.513" v="809" actId="478"/>
          <ac:spMkLst>
            <pc:docMk/>
            <pc:sldMk cId="2167648545" sldId="391"/>
            <ac:spMk id="11" creationId="{B41F18BB-74B1-43D5-BAFD-4E8225C301FF}"/>
          </ac:spMkLst>
        </pc:spChg>
        <pc:spChg chg="del">
          <ac:chgData name="Christel Maes" userId="7e61469a-7c21-464c-bace-a1bda262211a" providerId="ADAL" clId="{6A29717E-D276-4E4B-AC7B-1C5FCA805C89}" dt="2020-03-24T14:05:43.513" v="809" actId="478"/>
          <ac:spMkLst>
            <pc:docMk/>
            <pc:sldMk cId="2167648545" sldId="391"/>
            <ac:spMk id="13" creationId="{B41F18BB-74B1-43D5-BAFD-4E8225C301FF}"/>
          </ac:spMkLst>
        </pc:spChg>
        <pc:spChg chg="mod topLvl">
          <ac:chgData name="Christel Maes" userId="7e61469a-7c21-464c-bace-a1bda262211a" providerId="ADAL" clId="{6A29717E-D276-4E4B-AC7B-1C5FCA805C89}" dt="2020-03-24T14:11:56.145" v="827" actId="1076"/>
          <ac:spMkLst>
            <pc:docMk/>
            <pc:sldMk cId="2167648545" sldId="391"/>
            <ac:spMk id="15" creationId="{42B541B0-7FF3-4A3B-BD57-ADB92D23D268}"/>
          </ac:spMkLst>
        </pc:spChg>
        <pc:spChg chg="mod topLvl">
          <ac:chgData name="Christel Maes" userId="7e61469a-7c21-464c-bace-a1bda262211a" providerId="ADAL" clId="{6A29717E-D276-4E4B-AC7B-1C5FCA805C89}" dt="2020-03-24T14:11:59.149" v="828" actId="1076"/>
          <ac:spMkLst>
            <pc:docMk/>
            <pc:sldMk cId="2167648545" sldId="391"/>
            <ac:spMk id="16" creationId="{7D6C9E08-4324-49CF-BA5C-AF6BA9CA66FD}"/>
          </ac:spMkLst>
        </pc:spChg>
        <pc:spChg chg="add mod">
          <ac:chgData name="Christel Maes" userId="7e61469a-7c21-464c-bace-a1bda262211a" providerId="ADAL" clId="{6A29717E-D276-4E4B-AC7B-1C5FCA805C89}" dt="2020-03-24T14:12:58.578" v="932" actId="14100"/>
          <ac:spMkLst>
            <pc:docMk/>
            <pc:sldMk cId="2167648545" sldId="391"/>
            <ac:spMk id="17" creationId="{FB134B26-911C-4460-B80D-CEFA6622384B}"/>
          </ac:spMkLst>
        </pc:spChg>
        <pc:spChg chg="add mod">
          <ac:chgData name="Christel Maes" userId="7e61469a-7c21-464c-bace-a1bda262211a" providerId="ADAL" clId="{6A29717E-D276-4E4B-AC7B-1C5FCA805C89}" dt="2020-03-24T14:12:39.850" v="927" actId="14100"/>
          <ac:spMkLst>
            <pc:docMk/>
            <pc:sldMk cId="2167648545" sldId="391"/>
            <ac:spMk id="18" creationId="{0DEC484A-6306-4CB5-B763-6CE278B016C7}"/>
          </ac:spMkLst>
        </pc:spChg>
        <pc:spChg chg="add mod">
          <ac:chgData name="Christel Maes" userId="7e61469a-7c21-464c-bace-a1bda262211a" providerId="ADAL" clId="{6A29717E-D276-4E4B-AC7B-1C5FCA805C89}" dt="2020-03-24T14:12:48.336" v="930" actId="14100"/>
          <ac:spMkLst>
            <pc:docMk/>
            <pc:sldMk cId="2167648545" sldId="391"/>
            <ac:spMk id="19" creationId="{F28D450C-0B3C-4110-8589-974FCB440A26}"/>
          </ac:spMkLst>
        </pc:spChg>
        <pc:grpChg chg="add del mod">
          <ac:chgData name="Christel Maes" userId="7e61469a-7c21-464c-bace-a1bda262211a" providerId="ADAL" clId="{6A29717E-D276-4E4B-AC7B-1C5FCA805C89}" dt="2020-03-24T14:11:44.989" v="825" actId="165"/>
          <ac:grpSpMkLst>
            <pc:docMk/>
            <pc:sldMk cId="2167648545" sldId="391"/>
            <ac:grpSpMk id="14" creationId="{73E4352C-0696-4A18-B749-BA1527714E78}"/>
          </ac:grpSpMkLst>
        </pc:grpChg>
      </pc:sldChg>
      <pc:sldChg chg="addSp delSp modSp">
        <pc:chgData name="Christel Maes" userId="7e61469a-7c21-464c-bace-a1bda262211a" providerId="ADAL" clId="{6A29717E-D276-4E4B-AC7B-1C5FCA805C89}" dt="2020-03-24T13:20:38.376" v="300" actId="164"/>
        <pc:sldMkLst>
          <pc:docMk/>
          <pc:sldMk cId="1592188733" sldId="394"/>
        </pc:sldMkLst>
        <pc:spChg chg="mod">
          <ac:chgData name="Christel Maes" userId="7e61469a-7c21-464c-bace-a1bda262211a" providerId="ADAL" clId="{6A29717E-D276-4E4B-AC7B-1C5FCA805C89}" dt="2020-03-24T13:11:10.199" v="203" actId="20577"/>
          <ac:spMkLst>
            <pc:docMk/>
            <pc:sldMk cId="1592188733" sldId="394"/>
            <ac:spMk id="3" creationId="{00000000-0000-0000-0000-000000000000}"/>
          </ac:spMkLst>
        </pc:spChg>
        <pc:spChg chg="mod">
          <ac:chgData name="Christel Maes" userId="7e61469a-7c21-464c-bace-a1bda262211a" providerId="ADAL" clId="{6A29717E-D276-4E4B-AC7B-1C5FCA805C89}" dt="2020-03-24T13:20:38.376" v="300" actId="164"/>
          <ac:spMkLst>
            <pc:docMk/>
            <pc:sldMk cId="1592188733" sldId="394"/>
            <ac:spMk id="6" creationId="{00000000-0000-0000-0000-000000000000}"/>
          </ac:spMkLst>
        </pc:spChg>
        <pc:spChg chg="mod">
          <ac:chgData name="Christel Maes" userId="7e61469a-7c21-464c-bace-a1bda262211a" providerId="ADAL" clId="{6A29717E-D276-4E4B-AC7B-1C5FCA805C89}" dt="2020-03-24T13:20:38.376" v="300" actId="164"/>
          <ac:spMkLst>
            <pc:docMk/>
            <pc:sldMk cId="1592188733" sldId="394"/>
            <ac:spMk id="7" creationId="{00000000-0000-0000-0000-000000000000}"/>
          </ac:spMkLst>
        </pc:spChg>
        <pc:spChg chg="mod">
          <ac:chgData name="Christel Maes" userId="7e61469a-7c21-464c-bace-a1bda262211a" providerId="ADAL" clId="{6A29717E-D276-4E4B-AC7B-1C5FCA805C89}" dt="2020-03-24T13:20:38.376" v="300" actId="164"/>
          <ac:spMkLst>
            <pc:docMk/>
            <pc:sldMk cId="1592188733" sldId="394"/>
            <ac:spMk id="8" creationId="{00000000-0000-0000-0000-000000000000}"/>
          </ac:spMkLst>
        </pc:spChg>
        <pc:spChg chg="del mod">
          <ac:chgData name="Christel Maes" userId="7e61469a-7c21-464c-bace-a1bda262211a" providerId="ADAL" clId="{6A29717E-D276-4E4B-AC7B-1C5FCA805C89}" dt="2020-03-24T13:18:35.128" v="279" actId="478"/>
          <ac:spMkLst>
            <pc:docMk/>
            <pc:sldMk cId="1592188733" sldId="394"/>
            <ac:spMk id="9" creationId="{00000000-0000-0000-0000-000000000000}"/>
          </ac:spMkLst>
        </pc:spChg>
        <pc:spChg chg="mod">
          <ac:chgData name="Christel Maes" userId="7e61469a-7c21-464c-bace-a1bda262211a" providerId="ADAL" clId="{6A29717E-D276-4E4B-AC7B-1C5FCA805C89}" dt="2020-03-24T13:20:38.376" v="300" actId="164"/>
          <ac:spMkLst>
            <pc:docMk/>
            <pc:sldMk cId="1592188733" sldId="394"/>
            <ac:spMk id="10" creationId="{00000000-0000-0000-0000-000000000000}"/>
          </ac:spMkLst>
        </pc:spChg>
        <pc:spChg chg="mod">
          <ac:chgData name="Christel Maes" userId="7e61469a-7c21-464c-bace-a1bda262211a" providerId="ADAL" clId="{6A29717E-D276-4E4B-AC7B-1C5FCA805C89}" dt="2020-03-24T13:20:38.376" v="300" actId="164"/>
          <ac:spMkLst>
            <pc:docMk/>
            <pc:sldMk cId="1592188733" sldId="394"/>
            <ac:spMk id="11" creationId="{00000000-0000-0000-0000-000000000000}"/>
          </ac:spMkLst>
        </pc:spChg>
        <pc:spChg chg="mod">
          <ac:chgData name="Christel Maes" userId="7e61469a-7c21-464c-bace-a1bda262211a" providerId="ADAL" clId="{6A29717E-D276-4E4B-AC7B-1C5FCA805C89}" dt="2020-03-24T13:20:38.376" v="300" actId="164"/>
          <ac:spMkLst>
            <pc:docMk/>
            <pc:sldMk cId="1592188733" sldId="394"/>
            <ac:spMk id="12" creationId="{00000000-0000-0000-0000-000000000000}"/>
          </ac:spMkLst>
        </pc:spChg>
        <pc:grpChg chg="add mod">
          <ac:chgData name="Christel Maes" userId="7e61469a-7c21-464c-bace-a1bda262211a" providerId="ADAL" clId="{6A29717E-D276-4E4B-AC7B-1C5FCA805C89}" dt="2020-03-24T13:20:38.376" v="300" actId="164"/>
          <ac:grpSpMkLst>
            <pc:docMk/>
            <pc:sldMk cId="1592188733" sldId="394"/>
            <ac:grpSpMk id="14" creationId="{90A708B6-B029-4F6D-B419-0D6FB2FBB9CE}"/>
          </ac:grpSpMkLst>
        </pc:grpChg>
        <pc:picChg chg="del">
          <ac:chgData name="Christel Maes" userId="7e61469a-7c21-464c-bace-a1bda262211a" providerId="ADAL" clId="{6A29717E-D276-4E4B-AC7B-1C5FCA805C89}" dt="2020-03-24T13:13:51.778" v="205" actId="478"/>
          <ac:picMkLst>
            <pc:docMk/>
            <pc:sldMk cId="1592188733" sldId="394"/>
            <ac:picMk id="5" creationId="{00000000-0000-0000-0000-000000000000}"/>
          </ac:picMkLst>
        </pc:picChg>
        <pc:picChg chg="add mod ord modCrop">
          <ac:chgData name="Christel Maes" userId="7e61469a-7c21-464c-bace-a1bda262211a" providerId="ADAL" clId="{6A29717E-D276-4E4B-AC7B-1C5FCA805C89}" dt="2020-03-24T13:20:38.376" v="300" actId="164"/>
          <ac:picMkLst>
            <pc:docMk/>
            <pc:sldMk cId="1592188733" sldId="394"/>
            <ac:picMk id="13" creationId="{FBB96BBA-8412-447F-8B99-C14239A96F22}"/>
          </ac:picMkLst>
        </pc:picChg>
      </pc:sldChg>
      <pc:sldChg chg="addSp delSp modSp">
        <pc:chgData name="Christel Maes" userId="7e61469a-7c21-464c-bace-a1bda262211a" providerId="ADAL" clId="{6A29717E-D276-4E4B-AC7B-1C5FCA805C89}" dt="2020-03-24T14:17:09.124" v="992" actId="403"/>
        <pc:sldMkLst>
          <pc:docMk/>
          <pc:sldMk cId="521706819" sldId="395"/>
        </pc:sldMkLst>
        <pc:spChg chg="mod">
          <ac:chgData name="Christel Maes" userId="7e61469a-7c21-464c-bace-a1bda262211a" providerId="ADAL" clId="{6A29717E-D276-4E4B-AC7B-1C5FCA805C89}" dt="2020-03-24T14:17:09.124" v="992" actId="403"/>
          <ac:spMkLst>
            <pc:docMk/>
            <pc:sldMk cId="521706819" sldId="395"/>
            <ac:spMk id="2" creationId="{00000000-0000-0000-0000-000000000000}"/>
          </ac:spMkLst>
        </pc:spChg>
        <pc:spChg chg="mod">
          <ac:chgData name="Christel Maes" userId="7e61469a-7c21-464c-bace-a1bda262211a" providerId="ADAL" clId="{6A29717E-D276-4E4B-AC7B-1C5FCA805C89}" dt="2020-03-24T14:13:40.184" v="955" actId="20577"/>
          <ac:spMkLst>
            <pc:docMk/>
            <pc:sldMk cId="521706819" sldId="395"/>
            <ac:spMk id="3" creationId="{00000000-0000-0000-0000-000000000000}"/>
          </ac:spMkLst>
        </pc:spChg>
        <pc:picChg chg="del">
          <ac:chgData name="Christel Maes" userId="7e61469a-7c21-464c-bace-a1bda262211a" providerId="ADAL" clId="{6A29717E-D276-4E4B-AC7B-1C5FCA805C89}" dt="2020-03-24T13:04:25.720" v="117" actId="478"/>
          <ac:picMkLst>
            <pc:docMk/>
            <pc:sldMk cId="521706819" sldId="395"/>
            <ac:picMk id="5" creationId="{00000000-0000-0000-0000-000000000000}"/>
          </ac:picMkLst>
        </pc:picChg>
        <pc:picChg chg="add mod">
          <ac:chgData name="Christel Maes" userId="7e61469a-7c21-464c-bace-a1bda262211a" providerId="ADAL" clId="{6A29717E-D276-4E4B-AC7B-1C5FCA805C89}" dt="2020-03-24T13:04:33.061" v="120" actId="1076"/>
          <ac:picMkLst>
            <pc:docMk/>
            <pc:sldMk cId="521706819" sldId="395"/>
            <ac:picMk id="7" creationId="{CA51DD80-AB6B-42B9-8BBB-18BAF9133AE2}"/>
          </ac:picMkLst>
        </pc:picChg>
      </pc:sldChg>
      <pc:sldChg chg="addSp delSp modSp">
        <pc:chgData name="Christel Maes" userId="7e61469a-7c21-464c-bace-a1bda262211a" providerId="ADAL" clId="{6A29717E-D276-4E4B-AC7B-1C5FCA805C89}" dt="2020-03-24T14:16:58.226" v="991" actId="20577"/>
        <pc:sldMkLst>
          <pc:docMk/>
          <pc:sldMk cId="308927556" sldId="396"/>
        </pc:sldMkLst>
        <pc:spChg chg="mod">
          <ac:chgData name="Christel Maes" userId="7e61469a-7c21-464c-bace-a1bda262211a" providerId="ADAL" clId="{6A29717E-D276-4E4B-AC7B-1C5FCA805C89}" dt="2020-03-24T14:16:58.226" v="991" actId="20577"/>
          <ac:spMkLst>
            <pc:docMk/>
            <pc:sldMk cId="308927556" sldId="396"/>
            <ac:spMk id="2" creationId="{00000000-0000-0000-0000-000000000000}"/>
          </ac:spMkLst>
        </pc:spChg>
        <pc:spChg chg="add mod">
          <ac:chgData name="Christel Maes" userId="7e61469a-7c21-464c-bace-a1bda262211a" providerId="ADAL" clId="{6A29717E-D276-4E4B-AC7B-1C5FCA805C89}" dt="2020-03-24T14:14:24.932" v="959" actId="313"/>
          <ac:spMkLst>
            <pc:docMk/>
            <pc:sldMk cId="308927556" sldId="396"/>
            <ac:spMk id="3" creationId="{EEB33344-8DE2-4E1C-ABEB-BCF4E36729E0}"/>
          </ac:spMkLst>
        </pc:spChg>
        <pc:spChg chg="del">
          <ac:chgData name="Christel Maes" userId="7e61469a-7c21-464c-bace-a1bda262211a" providerId="ADAL" clId="{6A29717E-D276-4E4B-AC7B-1C5FCA805C89}" dt="2020-03-24T14:13:58.848" v="956" actId="478"/>
          <ac:spMkLst>
            <pc:docMk/>
            <pc:sldMk cId="308927556" sldId="396"/>
            <ac:spMk id="4" creationId="{00000000-0000-0000-0000-000000000000}"/>
          </ac:spMkLst>
        </pc:spChg>
        <pc:spChg chg="del">
          <ac:chgData name="Christel Maes" userId="7e61469a-7c21-464c-bace-a1bda262211a" providerId="ADAL" clId="{6A29717E-D276-4E4B-AC7B-1C5FCA805C89}" dt="2020-03-24T14:13:58.848" v="956" actId="478"/>
          <ac:spMkLst>
            <pc:docMk/>
            <pc:sldMk cId="308927556" sldId="396"/>
            <ac:spMk id="6" creationId="{B41F18BB-74B1-43D5-BAFD-4E8225C301FF}"/>
          </ac:spMkLst>
        </pc:spChg>
        <pc:spChg chg="del">
          <ac:chgData name="Christel Maes" userId="7e61469a-7c21-464c-bace-a1bda262211a" providerId="ADAL" clId="{6A29717E-D276-4E4B-AC7B-1C5FCA805C89}" dt="2020-03-24T14:13:58.848" v="956" actId="478"/>
          <ac:spMkLst>
            <pc:docMk/>
            <pc:sldMk cId="308927556" sldId="396"/>
            <ac:spMk id="7" creationId="{B41F18BB-74B1-43D5-BAFD-4E8225C301FF}"/>
          </ac:spMkLst>
        </pc:spChg>
        <pc:spChg chg="del">
          <ac:chgData name="Christel Maes" userId="7e61469a-7c21-464c-bace-a1bda262211a" providerId="ADAL" clId="{6A29717E-D276-4E4B-AC7B-1C5FCA805C89}" dt="2020-03-24T14:13:58.848" v="956" actId="478"/>
          <ac:spMkLst>
            <pc:docMk/>
            <pc:sldMk cId="308927556" sldId="396"/>
            <ac:spMk id="8" creationId="{B41F18BB-74B1-43D5-BAFD-4E8225C301FF}"/>
          </ac:spMkLst>
        </pc:spChg>
        <pc:spChg chg="del">
          <ac:chgData name="Christel Maes" userId="7e61469a-7c21-464c-bace-a1bda262211a" providerId="ADAL" clId="{6A29717E-D276-4E4B-AC7B-1C5FCA805C89}" dt="2020-03-24T14:13:58.848" v="956" actId="478"/>
          <ac:spMkLst>
            <pc:docMk/>
            <pc:sldMk cId="308927556" sldId="396"/>
            <ac:spMk id="9" creationId="{B41F18BB-74B1-43D5-BAFD-4E8225C301FF}"/>
          </ac:spMkLst>
        </pc:spChg>
        <pc:spChg chg="del">
          <ac:chgData name="Christel Maes" userId="7e61469a-7c21-464c-bace-a1bda262211a" providerId="ADAL" clId="{6A29717E-D276-4E4B-AC7B-1C5FCA805C89}" dt="2020-03-24T14:13:58.848" v="956" actId="478"/>
          <ac:spMkLst>
            <pc:docMk/>
            <pc:sldMk cId="308927556" sldId="396"/>
            <ac:spMk id="10" creationId="{B41F18BB-74B1-43D5-BAFD-4E8225C301FF}"/>
          </ac:spMkLst>
        </pc:spChg>
        <pc:spChg chg="del">
          <ac:chgData name="Christel Maes" userId="7e61469a-7c21-464c-bace-a1bda262211a" providerId="ADAL" clId="{6A29717E-D276-4E4B-AC7B-1C5FCA805C89}" dt="2020-03-24T14:13:58.848" v="956" actId="478"/>
          <ac:spMkLst>
            <pc:docMk/>
            <pc:sldMk cId="308927556" sldId="396"/>
            <ac:spMk id="11" creationId="{B41F18BB-74B1-43D5-BAFD-4E8225C301FF}"/>
          </ac:spMkLst>
        </pc:spChg>
        <pc:spChg chg="del">
          <ac:chgData name="Christel Maes" userId="7e61469a-7c21-464c-bace-a1bda262211a" providerId="ADAL" clId="{6A29717E-D276-4E4B-AC7B-1C5FCA805C89}" dt="2020-03-24T13:04:42.314" v="121" actId="478"/>
          <ac:spMkLst>
            <pc:docMk/>
            <pc:sldMk cId="308927556" sldId="396"/>
            <ac:spMk id="12" creationId="{00000000-0000-0000-0000-000000000000}"/>
          </ac:spMkLst>
        </pc:spChg>
        <pc:spChg chg="del">
          <ac:chgData name="Christel Maes" userId="7e61469a-7c21-464c-bace-a1bda262211a" providerId="ADAL" clId="{6A29717E-D276-4E4B-AC7B-1C5FCA805C89}" dt="2020-03-24T14:13:58.848" v="956" actId="478"/>
          <ac:spMkLst>
            <pc:docMk/>
            <pc:sldMk cId="308927556" sldId="396"/>
            <ac:spMk id="13" creationId="{B41F18BB-74B1-43D5-BAFD-4E8225C301FF}"/>
          </ac:spMkLst>
        </pc:spChg>
        <pc:spChg chg="add mod">
          <ac:chgData name="Christel Maes" userId="7e61469a-7c21-464c-bace-a1bda262211a" providerId="ADAL" clId="{6A29717E-D276-4E4B-AC7B-1C5FCA805C89}" dt="2020-03-24T14:15:48.909" v="989" actId="20577"/>
          <ac:spMkLst>
            <pc:docMk/>
            <pc:sldMk cId="308927556" sldId="396"/>
            <ac:spMk id="20" creationId="{004FABA5-CE99-42DE-B9D2-795667DBFA1F}"/>
          </ac:spMkLst>
        </pc:spChg>
        <pc:spChg chg="add">
          <ac:chgData name="Christel Maes" userId="7e61469a-7c21-464c-bace-a1bda262211a" providerId="ADAL" clId="{6A29717E-D276-4E4B-AC7B-1C5FCA805C89}" dt="2020-03-24T14:14:13.651" v="957"/>
          <ac:spMkLst>
            <pc:docMk/>
            <pc:sldMk cId="308927556" sldId="396"/>
            <ac:spMk id="21" creationId="{28961ED1-6E01-4201-98F7-D18D2A934A95}"/>
          </ac:spMkLst>
        </pc:spChg>
        <pc:spChg chg="add mod">
          <ac:chgData name="Christel Maes" userId="7e61469a-7c21-464c-bace-a1bda262211a" providerId="ADAL" clId="{6A29717E-D276-4E4B-AC7B-1C5FCA805C89}" dt="2020-03-24T14:15:04.254" v="971" actId="14100"/>
          <ac:spMkLst>
            <pc:docMk/>
            <pc:sldMk cId="308927556" sldId="396"/>
            <ac:spMk id="22" creationId="{C6CBC05F-8727-4A36-910F-B6BB785123D3}"/>
          </ac:spMkLst>
        </pc:spChg>
        <pc:spChg chg="add mod">
          <ac:chgData name="Christel Maes" userId="7e61469a-7c21-464c-bace-a1bda262211a" providerId="ADAL" clId="{6A29717E-D276-4E4B-AC7B-1C5FCA805C89}" dt="2020-03-24T14:15:22.609" v="974" actId="14100"/>
          <ac:spMkLst>
            <pc:docMk/>
            <pc:sldMk cId="308927556" sldId="396"/>
            <ac:spMk id="23" creationId="{735F19E0-B73A-4879-91FF-1B18450EDE5E}"/>
          </ac:spMkLst>
        </pc:spChg>
        <pc:spChg chg="add mod">
          <ac:chgData name="Christel Maes" userId="7e61469a-7c21-464c-bace-a1bda262211a" providerId="ADAL" clId="{6A29717E-D276-4E4B-AC7B-1C5FCA805C89}" dt="2020-03-24T14:15:36.714" v="988" actId="14100"/>
          <ac:spMkLst>
            <pc:docMk/>
            <pc:sldMk cId="308927556" sldId="396"/>
            <ac:spMk id="24" creationId="{DF468750-4C24-4CCA-AB9D-F1F009769C6C}"/>
          </ac:spMkLst>
        </pc:spChg>
        <pc:cxnChg chg="del mod">
          <ac:chgData name="Christel Maes" userId="7e61469a-7c21-464c-bace-a1bda262211a" providerId="ADAL" clId="{6A29717E-D276-4E4B-AC7B-1C5FCA805C89}" dt="2020-03-24T14:14:49.996" v="967" actId="478"/>
          <ac:cxnSpMkLst>
            <pc:docMk/>
            <pc:sldMk cId="308927556" sldId="396"/>
            <ac:cxnSpMk id="5" creationId="{232D8317-3172-4406-8DE8-7296A772FB86}"/>
          </ac:cxnSpMkLst>
        </pc:cxnChg>
        <pc:cxnChg chg="del mod">
          <ac:chgData name="Christel Maes" userId="7e61469a-7c21-464c-bace-a1bda262211a" providerId="ADAL" clId="{6A29717E-D276-4E4B-AC7B-1C5FCA805C89}" dt="2020-03-24T14:14:48.262" v="966" actId="478"/>
          <ac:cxnSpMkLst>
            <pc:docMk/>
            <pc:sldMk cId="308927556" sldId="396"/>
            <ac:cxnSpMk id="14" creationId="{8DB317C4-2711-48C2-8592-96B0B668CAE1}"/>
          </ac:cxnSpMkLst>
        </pc:cxnChg>
        <pc:cxnChg chg="del">
          <ac:chgData name="Christel Maes" userId="7e61469a-7c21-464c-bace-a1bda262211a" providerId="ADAL" clId="{6A29717E-D276-4E4B-AC7B-1C5FCA805C89}" dt="2020-03-24T14:14:51.993" v="968" actId="478"/>
          <ac:cxnSpMkLst>
            <pc:docMk/>
            <pc:sldMk cId="308927556" sldId="396"/>
            <ac:cxnSpMk id="16" creationId="{C49CCF82-7D3F-4584-A919-B883E8445BDA}"/>
          </ac:cxnSpMkLst>
        </pc:cxnChg>
        <pc:cxnChg chg="del">
          <ac:chgData name="Christel Maes" userId="7e61469a-7c21-464c-bace-a1bda262211a" providerId="ADAL" clId="{6A29717E-D276-4E4B-AC7B-1C5FCA805C89}" dt="2020-03-24T13:06:54.847" v="174" actId="478"/>
          <ac:cxnSpMkLst>
            <pc:docMk/>
            <pc:sldMk cId="308927556" sldId="396"/>
            <ac:cxnSpMk id="17" creationId="{D2C609B7-573F-47DE-B721-4513B52F9C36}"/>
          </ac:cxnSpMkLst>
        </pc:cxnChg>
      </pc:sldChg>
      <pc:sldChg chg="del">
        <pc:chgData name="Christel Maes" userId="7e61469a-7c21-464c-bace-a1bda262211a" providerId="ADAL" clId="{6A29717E-D276-4E4B-AC7B-1C5FCA805C89}" dt="2020-02-13T15:55:57.474" v="1" actId="47"/>
        <pc:sldMkLst>
          <pc:docMk/>
          <pc:sldMk cId="4121749599" sldId="397"/>
        </pc:sldMkLst>
      </pc:sldChg>
      <pc:sldChg chg="addSp delSp modSp add del">
        <pc:chgData name="Christel Maes" userId="7e61469a-7c21-464c-bace-a1bda262211a" providerId="ADAL" clId="{6A29717E-D276-4E4B-AC7B-1C5FCA805C89}" dt="2020-03-24T13:42:36.070" v="554" actId="47"/>
        <pc:sldMkLst>
          <pc:docMk/>
          <pc:sldMk cId="4141098724" sldId="397"/>
        </pc:sldMkLst>
        <pc:spChg chg="del">
          <ac:chgData name="Christel Maes" userId="7e61469a-7c21-464c-bace-a1bda262211a" providerId="ADAL" clId="{6A29717E-D276-4E4B-AC7B-1C5FCA805C89}" dt="2020-03-24T13:40:10.894" v="543" actId="478"/>
          <ac:spMkLst>
            <pc:docMk/>
            <pc:sldMk cId="4141098724" sldId="397"/>
            <ac:spMk id="3" creationId="{5EF4F9AE-B8D9-4971-9CBD-DD64A10167E2}"/>
          </ac:spMkLst>
        </pc:spChg>
        <pc:spChg chg="add mod">
          <ac:chgData name="Christel Maes" userId="7e61469a-7c21-464c-bace-a1bda262211a" providerId="ADAL" clId="{6A29717E-D276-4E4B-AC7B-1C5FCA805C89}" dt="2020-03-24T13:40:25.824" v="544" actId="14100"/>
          <ac:spMkLst>
            <pc:docMk/>
            <pc:sldMk cId="4141098724" sldId="397"/>
            <ac:spMk id="5" creationId="{73F9AE98-679D-416C-BFD1-8644576B1BC8}"/>
          </ac:spMkLst>
        </pc:spChg>
      </pc:sldChg>
      <pc:sldChg chg="del">
        <pc:chgData name="Christel Maes" userId="7e61469a-7c21-464c-bace-a1bda262211a" providerId="ADAL" clId="{6A29717E-D276-4E4B-AC7B-1C5FCA805C89}" dt="2020-02-13T15:55:57.474" v="1" actId="47"/>
        <pc:sldMkLst>
          <pc:docMk/>
          <pc:sldMk cId="1639207171" sldId="398"/>
        </pc:sldMkLst>
      </pc:sldChg>
      <pc:sldChg chg="del">
        <pc:chgData name="Christel Maes" userId="7e61469a-7c21-464c-bace-a1bda262211a" providerId="ADAL" clId="{6A29717E-D276-4E4B-AC7B-1C5FCA805C89}" dt="2020-02-13T15:55:57.474" v="1" actId="47"/>
        <pc:sldMkLst>
          <pc:docMk/>
          <pc:sldMk cId="626674309" sldId="399"/>
        </pc:sldMkLst>
      </pc:sldChg>
      <pc:sldChg chg="del">
        <pc:chgData name="Christel Maes" userId="7e61469a-7c21-464c-bace-a1bda262211a" providerId="ADAL" clId="{6A29717E-D276-4E4B-AC7B-1C5FCA805C89}" dt="2020-02-13T15:55:57.474" v="1" actId="47"/>
        <pc:sldMkLst>
          <pc:docMk/>
          <pc:sldMk cId="2658149578" sldId="400"/>
        </pc:sldMkLst>
      </pc:sldChg>
      <pc:sldChg chg="del">
        <pc:chgData name="Christel Maes" userId="7e61469a-7c21-464c-bace-a1bda262211a" providerId="ADAL" clId="{6A29717E-D276-4E4B-AC7B-1C5FCA805C89}" dt="2020-02-13T15:55:57.474" v="1" actId="47"/>
        <pc:sldMkLst>
          <pc:docMk/>
          <pc:sldMk cId="1012872656" sldId="401"/>
        </pc:sldMkLst>
      </pc:sldChg>
      <pc:sldChg chg="del">
        <pc:chgData name="Christel Maes" userId="7e61469a-7c21-464c-bace-a1bda262211a" providerId="ADAL" clId="{6A29717E-D276-4E4B-AC7B-1C5FCA805C89}" dt="2020-02-13T15:55:57.474" v="1" actId="47"/>
        <pc:sldMkLst>
          <pc:docMk/>
          <pc:sldMk cId="3652532805" sldId="402"/>
        </pc:sldMkLst>
      </pc:sldChg>
      <pc:sldChg chg="del">
        <pc:chgData name="Christel Maes" userId="7e61469a-7c21-464c-bace-a1bda262211a" providerId="ADAL" clId="{6A29717E-D276-4E4B-AC7B-1C5FCA805C89}" dt="2020-02-13T15:55:57.474" v="1" actId="47"/>
        <pc:sldMkLst>
          <pc:docMk/>
          <pc:sldMk cId="1311779345" sldId="403"/>
        </pc:sldMkLst>
      </pc:sldChg>
      <pc:sldChg chg="del">
        <pc:chgData name="Christel Maes" userId="7e61469a-7c21-464c-bace-a1bda262211a" providerId="ADAL" clId="{6A29717E-D276-4E4B-AC7B-1C5FCA805C89}" dt="2020-02-13T15:55:57.474" v="1" actId="47"/>
        <pc:sldMkLst>
          <pc:docMk/>
          <pc:sldMk cId="2905890067" sldId="404"/>
        </pc:sldMkLst>
      </pc:sldChg>
      <pc:sldChg chg="del">
        <pc:chgData name="Christel Maes" userId="7e61469a-7c21-464c-bace-a1bda262211a" providerId="ADAL" clId="{6A29717E-D276-4E4B-AC7B-1C5FCA805C89}" dt="2020-02-13T15:55:57.474" v="1" actId="47"/>
        <pc:sldMkLst>
          <pc:docMk/>
          <pc:sldMk cId="737216677" sldId="405"/>
        </pc:sldMkLst>
      </pc:sldChg>
      <pc:sldChg chg="del">
        <pc:chgData name="Christel Maes" userId="7e61469a-7c21-464c-bace-a1bda262211a" providerId="ADAL" clId="{6A29717E-D276-4E4B-AC7B-1C5FCA805C89}" dt="2020-02-13T15:55:57.474" v="1" actId="47"/>
        <pc:sldMkLst>
          <pc:docMk/>
          <pc:sldMk cId="1093698482" sldId="406"/>
        </pc:sldMkLst>
      </pc:sldChg>
      <pc:sldChg chg="del">
        <pc:chgData name="Christel Maes" userId="7e61469a-7c21-464c-bace-a1bda262211a" providerId="ADAL" clId="{6A29717E-D276-4E4B-AC7B-1C5FCA805C89}" dt="2020-02-13T15:55:57.474" v="1" actId="47"/>
        <pc:sldMkLst>
          <pc:docMk/>
          <pc:sldMk cId="4285927742" sldId="407"/>
        </pc:sldMkLst>
      </pc:sldChg>
      <pc:sldChg chg="del">
        <pc:chgData name="Christel Maes" userId="7e61469a-7c21-464c-bace-a1bda262211a" providerId="ADAL" clId="{6A29717E-D276-4E4B-AC7B-1C5FCA805C89}" dt="2020-02-13T15:55:57.474" v="1" actId="47"/>
        <pc:sldMkLst>
          <pc:docMk/>
          <pc:sldMk cId="693788944" sldId="408"/>
        </pc:sldMkLst>
      </pc:sldChg>
      <pc:sldChg chg="del">
        <pc:chgData name="Christel Maes" userId="7e61469a-7c21-464c-bace-a1bda262211a" providerId="ADAL" clId="{6A29717E-D276-4E4B-AC7B-1C5FCA805C89}" dt="2020-02-13T15:55:57.474" v="1" actId="47"/>
        <pc:sldMkLst>
          <pc:docMk/>
          <pc:sldMk cId="1231701007" sldId="409"/>
        </pc:sldMkLst>
      </pc:sldChg>
      <pc:sldChg chg="del">
        <pc:chgData name="Christel Maes" userId="7e61469a-7c21-464c-bace-a1bda262211a" providerId="ADAL" clId="{6A29717E-D276-4E4B-AC7B-1C5FCA805C89}" dt="2020-02-13T15:55:57.474" v="1" actId="47"/>
        <pc:sldMkLst>
          <pc:docMk/>
          <pc:sldMk cId="3667593340" sldId="410"/>
        </pc:sldMkLst>
      </pc:sldChg>
      <pc:sldChg chg="del">
        <pc:chgData name="Christel Maes" userId="7e61469a-7c21-464c-bace-a1bda262211a" providerId="ADAL" clId="{6A29717E-D276-4E4B-AC7B-1C5FCA805C89}" dt="2020-02-13T15:55:57.474" v="1" actId="47"/>
        <pc:sldMkLst>
          <pc:docMk/>
          <pc:sldMk cId="3309466941" sldId="411"/>
        </pc:sldMkLst>
      </pc:sldChg>
      <pc:sldChg chg="del">
        <pc:chgData name="Christel Maes" userId="7e61469a-7c21-464c-bace-a1bda262211a" providerId="ADAL" clId="{6A29717E-D276-4E4B-AC7B-1C5FCA805C89}" dt="2020-02-13T15:55:57.474" v="1" actId="47"/>
        <pc:sldMkLst>
          <pc:docMk/>
          <pc:sldMk cId="556883934" sldId="412"/>
        </pc:sldMkLst>
      </pc:sldChg>
      <pc:sldChg chg="del">
        <pc:chgData name="Christel Maes" userId="7e61469a-7c21-464c-bace-a1bda262211a" providerId="ADAL" clId="{6A29717E-D276-4E4B-AC7B-1C5FCA805C89}" dt="2020-02-13T15:55:57.474" v="1" actId="47"/>
        <pc:sldMkLst>
          <pc:docMk/>
          <pc:sldMk cId="4003881560" sldId="413"/>
        </pc:sldMkLst>
      </pc:sldChg>
      <pc:sldChg chg="del">
        <pc:chgData name="Christel Maes" userId="7e61469a-7c21-464c-bace-a1bda262211a" providerId="ADAL" clId="{6A29717E-D276-4E4B-AC7B-1C5FCA805C89}" dt="2020-02-13T15:55:57.474" v="1" actId="47"/>
        <pc:sldMkLst>
          <pc:docMk/>
          <pc:sldMk cId="3271822827" sldId="414"/>
        </pc:sldMkLst>
      </pc:sldChg>
      <pc:sldChg chg="del">
        <pc:chgData name="Christel Maes" userId="7e61469a-7c21-464c-bace-a1bda262211a" providerId="ADAL" clId="{6A29717E-D276-4E4B-AC7B-1C5FCA805C89}" dt="2020-02-13T15:55:57.474" v="1" actId="47"/>
        <pc:sldMkLst>
          <pc:docMk/>
          <pc:sldMk cId="2139105746" sldId="415"/>
        </pc:sldMkLst>
      </pc:sldChg>
      <pc:sldChg chg="del">
        <pc:chgData name="Christel Maes" userId="7e61469a-7c21-464c-bace-a1bda262211a" providerId="ADAL" clId="{6A29717E-D276-4E4B-AC7B-1C5FCA805C89}" dt="2020-02-13T15:55:57.474" v="1" actId="47"/>
        <pc:sldMkLst>
          <pc:docMk/>
          <pc:sldMk cId="2638912456" sldId="416"/>
        </pc:sldMkLst>
      </pc:sldChg>
      <pc:sldChg chg="del">
        <pc:chgData name="Christel Maes" userId="7e61469a-7c21-464c-bace-a1bda262211a" providerId="ADAL" clId="{6A29717E-D276-4E4B-AC7B-1C5FCA805C89}" dt="2020-02-13T15:55:57.474" v="1" actId="47"/>
        <pc:sldMkLst>
          <pc:docMk/>
          <pc:sldMk cId="1697937603" sldId="417"/>
        </pc:sldMkLst>
      </pc:sldChg>
      <pc:sldChg chg="del">
        <pc:chgData name="Christel Maes" userId="7e61469a-7c21-464c-bace-a1bda262211a" providerId="ADAL" clId="{6A29717E-D276-4E4B-AC7B-1C5FCA805C89}" dt="2020-02-13T15:55:57.474" v="1" actId="47"/>
        <pc:sldMkLst>
          <pc:docMk/>
          <pc:sldMk cId="391838826" sldId="418"/>
        </pc:sldMkLst>
      </pc:sldChg>
      <pc:sldChg chg="del">
        <pc:chgData name="Christel Maes" userId="7e61469a-7c21-464c-bace-a1bda262211a" providerId="ADAL" clId="{6A29717E-D276-4E4B-AC7B-1C5FCA805C89}" dt="2020-02-13T15:55:57.474" v="1" actId="47"/>
        <pc:sldMkLst>
          <pc:docMk/>
          <pc:sldMk cId="2394362779" sldId="419"/>
        </pc:sldMkLst>
      </pc:sldChg>
      <pc:sldChg chg="del">
        <pc:chgData name="Christel Maes" userId="7e61469a-7c21-464c-bace-a1bda262211a" providerId="ADAL" clId="{6A29717E-D276-4E4B-AC7B-1C5FCA805C89}" dt="2020-02-13T15:55:57.474" v="1" actId="47"/>
        <pc:sldMkLst>
          <pc:docMk/>
          <pc:sldMk cId="1267576821" sldId="420"/>
        </pc:sldMkLst>
      </pc:sldChg>
      <pc:sldChg chg="del">
        <pc:chgData name="Christel Maes" userId="7e61469a-7c21-464c-bace-a1bda262211a" providerId="ADAL" clId="{6A29717E-D276-4E4B-AC7B-1C5FCA805C89}" dt="2020-02-13T15:55:57.474" v="1" actId="47"/>
        <pc:sldMkLst>
          <pc:docMk/>
          <pc:sldMk cId="2198013082" sldId="421"/>
        </pc:sldMkLst>
      </pc:sldChg>
      <pc:sldChg chg="del">
        <pc:chgData name="Christel Maes" userId="7e61469a-7c21-464c-bace-a1bda262211a" providerId="ADAL" clId="{6A29717E-D276-4E4B-AC7B-1C5FCA805C89}" dt="2020-02-13T15:55:57.474" v="1" actId="47"/>
        <pc:sldMkLst>
          <pc:docMk/>
          <pc:sldMk cId="1469470808" sldId="422"/>
        </pc:sldMkLst>
      </pc:sldChg>
      <pc:sldChg chg="del">
        <pc:chgData name="Christel Maes" userId="7e61469a-7c21-464c-bace-a1bda262211a" providerId="ADAL" clId="{6A29717E-D276-4E4B-AC7B-1C5FCA805C89}" dt="2020-02-13T15:55:57.474" v="1" actId="47"/>
        <pc:sldMkLst>
          <pc:docMk/>
          <pc:sldMk cId="36187756" sldId="423"/>
        </pc:sldMkLst>
      </pc:sldChg>
      <pc:sldChg chg="del">
        <pc:chgData name="Christel Maes" userId="7e61469a-7c21-464c-bace-a1bda262211a" providerId="ADAL" clId="{6A29717E-D276-4E4B-AC7B-1C5FCA805C89}" dt="2020-02-13T15:55:57.474" v="1" actId="47"/>
        <pc:sldMkLst>
          <pc:docMk/>
          <pc:sldMk cId="1541076863" sldId="424"/>
        </pc:sldMkLst>
      </pc:sldChg>
      <pc:sldChg chg="del">
        <pc:chgData name="Christel Maes" userId="7e61469a-7c21-464c-bace-a1bda262211a" providerId="ADAL" clId="{6A29717E-D276-4E4B-AC7B-1C5FCA805C89}" dt="2020-02-13T15:55:57.474" v="1" actId="47"/>
        <pc:sldMkLst>
          <pc:docMk/>
          <pc:sldMk cId="2220113508" sldId="425"/>
        </pc:sldMkLst>
      </pc:sldChg>
      <pc:sldChg chg="del">
        <pc:chgData name="Christel Maes" userId="7e61469a-7c21-464c-bace-a1bda262211a" providerId="ADAL" clId="{6A29717E-D276-4E4B-AC7B-1C5FCA805C89}" dt="2020-02-13T15:55:57.474" v="1" actId="47"/>
        <pc:sldMkLst>
          <pc:docMk/>
          <pc:sldMk cId="586180436" sldId="426"/>
        </pc:sldMkLst>
      </pc:sldChg>
      <pc:sldChg chg="del">
        <pc:chgData name="Christel Maes" userId="7e61469a-7c21-464c-bace-a1bda262211a" providerId="ADAL" clId="{6A29717E-D276-4E4B-AC7B-1C5FCA805C89}" dt="2020-02-13T15:55:57.474" v="1" actId="47"/>
        <pc:sldMkLst>
          <pc:docMk/>
          <pc:sldMk cId="1042963972" sldId="427"/>
        </pc:sldMkLst>
      </pc:sldChg>
      <pc:sldChg chg="del">
        <pc:chgData name="Christel Maes" userId="7e61469a-7c21-464c-bace-a1bda262211a" providerId="ADAL" clId="{6A29717E-D276-4E4B-AC7B-1C5FCA805C89}" dt="2020-02-13T15:55:57.474" v="1" actId="47"/>
        <pc:sldMkLst>
          <pc:docMk/>
          <pc:sldMk cId="1591923819" sldId="428"/>
        </pc:sldMkLst>
      </pc:sldChg>
      <pc:sldChg chg="del">
        <pc:chgData name="Christel Maes" userId="7e61469a-7c21-464c-bace-a1bda262211a" providerId="ADAL" clId="{6A29717E-D276-4E4B-AC7B-1C5FCA805C89}" dt="2020-02-13T15:55:57.474" v="1" actId="47"/>
        <pc:sldMkLst>
          <pc:docMk/>
          <pc:sldMk cId="27842643" sldId="429"/>
        </pc:sldMkLst>
      </pc:sldChg>
      <pc:sldChg chg="del">
        <pc:chgData name="Christel Maes" userId="7e61469a-7c21-464c-bace-a1bda262211a" providerId="ADAL" clId="{6A29717E-D276-4E4B-AC7B-1C5FCA805C89}" dt="2020-02-13T15:55:57.474" v="1" actId="47"/>
        <pc:sldMkLst>
          <pc:docMk/>
          <pc:sldMk cId="2203470941" sldId="430"/>
        </pc:sldMkLst>
      </pc:sldChg>
      <pc:sldChg chg="del">
        <pc:chgData name="Christel Maes" userId="7e61469a-7c21-464c-bace-a1bda262211a" providerId="ADAL" clId="{6A29717E-D276-4E4B-AC7B-1C5FCA805C89}" dt="2020-02-13T15:55:57.474" v="1" actId="47"/>
        <pc:sldMkLst>
          <pc:docMk/>
          <pc:sldMk cId="199476424" sldId="431"/>
        </pc:sldMkLst>
      </pc:sldChg>
      <pc:sldChg chg="del">
        <pc:chgData name="Christel Maes" userId="7e61469a-7c21-464c-bace-a1bda262211a" providerId="ADAL" clId="{6A29717E-D276-4E4B-AC7B-1C5FCA805C89}" dt="2020-02-13T15:55:57.474" v="1" actId="47"/>
        <pc:sldMkLst>
          <pc:docMk/>
          <pc:sldMk cId="3784660503" sldId="432"/>
        </pc:sldMkLst>
      </pc:sldChg>
      <pc:sldChg chg="del">
        <pc:chgData name="Christel Maes" userId="7e61469a-7c21-464c-bace-a1bda262211a" providerId="ADAL" clId="{6A29717E-D276-4E4B-AC7B-1C5FCA805C89}" dt="2020-02-13T15:55:57.474" v="1" actId="47"/>
        <pc:sldMkLst>
          <pc:docMk/>
          <pc:sldMk cId="2903662216" sldId="433"/>
        </pc:sldMkLst>
      </pc:sldChg>
      <pc:sldChg chg="del">
        <pc:chgData name="Christel Maes" userId="7e61469a-7c21-464c-bace-a1bda262211a" providerId="ADAL" clId="{6A29717E-D276-4E4B-AC7B-1C5FCA805C89}" dt="2020-02-13T15:55:57.474" v="1" actId="47"/>
        <pc:sldMkLst>
          <pc:docMk/>
          <pc:sldMk cId="2005813438" sldId="434"/>
        </pc:sldMkLst>
      </pc:sldChg>
      <pc:sldChg chg="del">
        <pc:chgData name="Christel Maes" userId="7e61469a-7c21-464c-bace-a1bda262211a" providerId="ADAL" clId="{6A29717E-D276-4E4B-AC7B-1C5FCA805C89}" dt="2020-02-13T15:55:57.474" v="1" actId="47"/>
        <pc:sldMkLst>
          <pc:docMk/>
          <pc:sldMk cId="4012720116" sldId="435"/>
        </pc:sldMkLst>
      </pc:sldChg>
      <pc:sldChg chg="del">
        <pc:chgData name="Christel Maes" userId="7e61469a-7c21-464c-bace-a1bda262211a" providerId="ADAL" clId="{6A29717E-D276-4E4B-AC7B-1C5FCA805C89}" dt="2020-02-13T15:55:57.474" v="1" actId="47"/>
        <pc:sldMkLst>
          <pc:docMk/>
          <pc:sldMk cId="472209581" sldId="436"/>
        </pc:sldMkLst>
      </pc:sldChg>
      <pc:sldChg chg="del">
        <pc:chgData name="Christel Maes" userId="7e61469a-7c21-464c-bace-a1bda262211a" providerId="ADAL" clId="{6A29717E-D276-4E4B-AC7B-1C5FCA805C89}" dt="2020-02-13T15:55:57.474" v="1" actId="47"/>
        <pc:sldMkLst>
          <pc:docMk/>
          <pc:sldMk cId="3002860439" sldId="437"/>
        </pc:sldMkLst>
      </pc:sldChg>
      <pc:sldChg chg="del">
        <pc:chgData name="Christel Maes" userId="7e61469a-7c21-464c-bace-a1bda262211a" providerId="ADAL" clId="{6A29717E-D276-4E4B-AC7B-1C5FCA805C89}" dt="2020-02-13T15:55:57.474" v="1" actId="47"/>
        <pc:sldMkLst>
          <pc:docMk/>
          <pc:sldMk cId="2370008380" sldId="438"/>
        </pc:sldMkLst>
      </pc:sldChg>
      <pc:sldChg chg="del">
        <pc:chgData name="Christel Maes" userId="7e61469a-7c21-464c-bace-a1bda262211a" providerId="ADAL" clId="{6A29717E-D276-4E4B-AC7B-1C5FCA805C89}" dt="2020-02-13T15:55:57.474" v="1" actId="47"/>
        <pc:sldMkLst>
          <pc:docMk/>
          <pc:sldMk cId="67151755" sldId="439"/>
        </pc:sldMkLst>
      </pc:sldChg>
      <pc:sldChg chg="del">
        <pc:chgData name="Christel Maes" userId="7e61469a-7c21-464c-bace-a1bda262211a" providerId="ADAL" clId="{6A29717E-D276-4E4B-AC7B-1C5FCA805C89}" dt="2020-02-13T15:55:57.474" v="1" actId="47"/>
        <pc:sldMkLst>
          <pc:docMk/>
          <pc:sldMk cId="1417283831" sldId="440"/>
        </pc:sldMkLst>
      </pc:sldChg>
      <pc:sldChg chg="del">
        <pc:chgData name="Christel Maes" userId="7e61469a-7c21-464c-bace-a1bda262211a" providerId="ADAL" clId="{6A29717E-D276-4E4B-AC7B-1C5FCA805C89}" dt="2020-02-13T15:55:57.474" v="1" actId="47"/>
        <pc:sldMkLst>
          <pc:docMk/>
          <pc:sldMk cId="3867934551" sldId="441"/>
        </pc:sldMkLst>
      </pc:sldChg>
    </pc:docChg>
  </pc:docChgLst>
  <pc:docChgLst>
    <pc:chgData name="Tinne Van Echelpoel" userId="46798032-b7e2-4f2e-95a1-1606ec8c5d9a" providerId="ADAL" clId="{C03F1189-5EDB-4224-A692-013FA28B5DE3}"/>
    <pc:docChg chg="undo custSel modSld">
      <pc:chgData name="Tinne Van Echelpoel" userId="46798032-b7e2-4f2e-95a1-1606ec8c5d9a" providerId="ADAL" clId="{C03F1189-5EDB-4224-A692-013FA28B5DE3}" dt="2020-09-03T07:27:53.938" v="5451"/>
      <pc:docMkLst>
        <pc:docMk/>
      </pc:docMkLst>
      <pc:sldChg chg="addSp delSp modSp modNotesTx">
        <pc:chgData name="Tinne Van Echelpoel" userId="46798032-b7e2-4f2e-95a1-1606ec8c5d9a" providerId="ADAL" clId="{C03F1189-5EDB-4224-A692-013FA28B5DE3}" dt="2020-09-02T16:59:48.144" v="180"/>
        <pc:sldMkLst>
          <pc:docMk/>
          <pc:sldMk cId="2637638468" sldId="378"/>
        </pc:sldMkLst>
        <pc:picChg chg="add mod">
          <ac:chgData name="Tinne Van Echelpoel" userId="46798032-b7e2-4f2e-95a1-1606ec8c5d9a" providerId="ADAL" clId="{C03F1189-5EDB-4224-A692-013FA28B5DE3}" dt="2020-09-02T16:59:48.144" v="180"/>
          <ac:picMkLst>
            <pc:docMk/>
            <pc:sldMk cId="2637638468" sldId="378"/>
            <ac:picMk id="4" creationId="{1F7427D7-AF12-43B2-BB37-0C73B8FE8C80}"/>
          </ac:picMkLst>
        </pc:picChg>
        <pc:picChg chg="del">
          <ac:chgData name="Tinne Van Echelpoel" userId="46798032-b7e2-4f2e-95a1-1606ec8c5d9a" providerId="ADAL" clId="{C03F1189-5EDB-4224-A692-013FA28B5DE3}" dt="2020-09-02T16:59:48.144" v="180"/>
          <ac:picMkLst>
            <pc:docMk/>
            <pc:sldMk cId="2637638468" sldId="378"/>
            <ac:picMk id="6" creationId="{78021B94-8865-48C7-B992-9ED29DE8399C}"/>
          </ac:picMkLst>
        </pc:picChg>
      </pc:sldChg>
      <pc:sldChg chg="addSp delSp modSp modNotesTx">
        <pc:chgData name="Tinne Van Echelpoel" userId="46798032-b7e2-4f2e-95a1-1606ec8c5d9a" providerId="ADAL" clId="{C03F1189-5EDB-4224-A692-013FA28B5DE3}" dt="2020-09-02T17:00:07.942" v="181"/>
        <pc:sldMkLst>
          <pc:docMk/>
          <pc:sldMk cId="3576761180" sldId="379"/>
        </pc:sldMkLst>
        <pc:picChg chg="add mod">
          <ac:chgData name="Tinne Van Echelpoel" userId="46798032-b7e2-4f2e-95a1-1606ec8c5d9a" providerId="ADAL" clId="{C03F1189-5EDB-4224-A692-013FA28B5DE3}" dt="2020-09-02T17:00:07.942" v="181"/>
          <ac:picMkLst>
            <pc:docMk/>
            <pc:sldMk cId="3576761180" sldId="379"/>
            <ac:picMk id="5" creationId="{02B48F19-2121-490F-90D9-B3D15BE0230B}"/>
          </ac:picMkLst>
        </pc:picChg>
        <pc:picChg chg="del">
          <ac:chgData name="Tinne Van Echelpoel" userId="46798032-b7e2-4f2e-95a1-1606ec8c5d9a" providerId="ADAL" clId="{C03F1189-5EDB-4224-A692-013FA28B5DE3}" dt="2020-09-02T17:00:07.942" v="181"/>
          <ac:picMkLst>
            <pc:docMk/>
            <pc:sldMk cId="3576761180" sldId="379"/>
            <ac:picMk id="8" creationId="{C249605B-F2E1-4963-9260-F6922C2ECE3A}"/>
          </ac:picMkLst>
        </pc:picChg>
      </pc:sldChg>
      <pc:sldChg chg="addSp delSp modSp modTransition modAnim modNotesTx">
        <pc:chgData name="Tinne Van Echelpoel" userId="46798032-b7e2-4f2e-95a1-1606ec8c5d9a" providerId="ADAL" clId="{C03F1189-5EDB-4224-A692-013FA28B5DE3}" dt="2020-09-02T17:09:23.470" v="187"/>
        <pc:sldMkLst>
          <pc:docMk/>
          <pc:sldMk cId="2899862732" sldId="380"/>
        </pc:sldMkLst>
        <pc:picChg chg="add del mod">
          <ac:chgData name="Tinne Van Echelpoel" userId="46798032-b7e2-4f2e-95a1-1606ec8c5d9a" providerId="ADAL" clId="{C03F1189-5EDB-4224-A692-013FA28B5DE3}" dt="2020-09-02T17:08:43.128" v="186"/>
          <ac:picMkLst>
            <pc:docMk/>
            <pc:sldMk cId="2899862732" sldId="380"/>
            <ac:picMk id="7" creationId="{7EC5FD61-CE8E-4A7A-BD5B-6ED7376F1801}"/>
          </ac:picMkLst>
        </pc:picChg>
        <pc:picChg chg="add mod">
          <ac:chgData name="Tinne Van Echelpoel" userId="46798032-b7e2-4f2e-95a1-1606ec8c5d9a" providerId="ADAL" clId="{C03F1189-5EDB-4224-A692-013FA28B5DE3}" dt="2020-09-02T17:09:23.470" v="187"/>
          <ac:picMkLst>
            <pc:docMk/>
            <pc:sldMk cId="2899862732" sldId="380"/>
            <ac:picMk id="10" creationId="{2A8E0C4A-0CEC-4A32-8049-8DDD426F9761}"/>
          </ac:picMkLst>
        </pc:picChg>
        <pc:picChg chg="del">
          <ac:chgData name="Tinne Van Echelpoel" userId="46798032-b7e2-4f2e-95a1-1606ec8c5d9a" providerId="ADAL" clId="{C03F1189-5EDB-4224-A692-013FA28B5DE3}" dt="2020-09-02T17:00:56.820" v="182"/>
          <ac:picMkLst>
            <pc:docMk/>
            <pc:sldMk cId="2899862732" sldId="380"/>
            <ac:picMk id="13" creationId="{664C4145-0F37-47D1-AD64-91EF48880C5E}"/>
          </ac:picMkLst>
        </pc:picChg>
      </pc:sldChg>
      <pc:sldChg chg="addSp delSp modSp modTransition modAnim modNotesTx">
        <pc:chgData name="Tinne Van Echelpoel" userId="46798032-b7e2-4f2e-95a1-1606ec8c5d9a" providerId="ADAL" clId="{C03F1189-5EDB-4224-A692-013FA28B5DE3}" dt="2020-09-02T17:12:02.234" v="226"/>
        <pc:sldMkLst>
          <pc:docMk/>
          <pc:sldMk cId="3016016166" sldId="381"/>
        </pc:sldMkLst>
        <pc:picChg chg="del">
          <ac:chgData name="Tinne Van Echelpoel" userId="46798032-b7e2-4f2e-95a1-1606ec8c5d9a" providerId="ADAL" clId="{C03F1189-5EDB-4224-A692-013FA28B5DE3}" dt="2020-09-02T17:06:15.997" v="183"/>
          <ac:picMkLst>
            <pc:docMk/>
            <pc:sldMk cId="3016016166" sldId="381"/>
            <ac:picMk id="5" creationId="{6C50BB7C-1017-41B2-A09B-F6791061E876}"/>
          </ac:picMkLst>
        </pc:picChg>
        <pc:picChg chg="add del mod">
          <ac:chgData name="Tinne Van Echelpoel" userId="46798032-b7e2-4f2e-95a1-1606ec8c5d9a" providerId="ADAL" clId="{C03F1189-5EDB-4224-A692-013FA28B5DE3}" dt="2020-09-02T17:10:28.101" v="188"/>
          <ac:picMkLst>
            <pc:docMk/>
            <pc:sldMk cId="3016016166" sldId="381"/>
            <ac:picMk id="6" creationId="{F6198133-CACF-4FDB-97A0-69B27C047B79}"/>
          </ac:picMkLst>
        </pc:picChg>
        <pc:picChg chg="add mod">
          <ac:chgData name="Tinne Van Echelpoel" userId="46798032-b7e2-4f2e-95a1-1606ec8c5d9a" providerId="ADAL" clId="{C03F1189-5EDB-4224-A692-013FA28B5DE3}" dt="2020-09-02T17:12:02.234" v="226"/>
          <ac:picMkLst>
            <pc:docMk/>
            <pc:sldMk cId="3016016166" sldId="381"/>
            <ac:picMk id="9" creationId="{CF80F27C-24C4-407E-96D1-8FCCB4465ACE}"/>
          </ac:picMkLst>
        </pc:picChg>
      </pc:sldChg>
      <pc:sldChg chg="addSp delSp modSp modNotesTx">
        <pc:chgData name="Tinne Van Echelpoel" userId="46798032-b7e2-4f2e-95a1-1606ec8c5d9a" providerId="ADAL" clId="{C03F1189-5EDB-4224-A692-013FA28B5DE3}" dt="2020-09-02T17:23:13.895" v="340" actId="20577"/>
        <pc:sldMkLst>
          <pc:docMk/>
          <pc:sldMk cId="4283466259" sldId="383"/>
        </pc:sldMkLst>
        <pc:picChg chg="del">
          <ac:chgData name="Tinne Van Echelpoel" userId="46798032-b7e2-4f2e-95a1-1606ec8c5d9a" providerId="ADAL" clId="{C03F1189-5EDB-4224-A692-013FA28B5DE3}" dt="2020-09-02T17:16:18.673" v="308"/>
          <ac:picMkLst>
            <pc:docMk/>
            <pc:sldMk cId="4283466259" sldId="383"/>
            <ac:picMk id="5" creationId="{DA730C9F-D32F-403F-AEF2-98F677BD529A}"/>
          </ac:picMkLst>
        </pc:picChg>
        <pc:picChg chg="add mod">
          <ac:chgData name="Tinne Van Echelpoel" userId="46798032-b7e2-4f2e-95a1-1606ec8c5d9a" providerId="ADAL" clId="{C03F1189-5EDB-4224-A692-013FA28B5DE3}" dt="2020-09-02T17:16:18.673" v="308"/>
          <ac:picMkLst>
            <pc:docMk/>
            <pc:sldMk cId="4283466259" sldId="383"/>
            <ac:picMk id="7" creationId="{2EF4EE25-5AE0-415F-A037-3A9DEC1682D1}"/>
          </ac:picMkLst>
        </pc:picChg>
      </pc:sldChg>
      <pc:sldChg chg="addSp delSp modSp">
        <pc:chgData name="Tinne Van Echelpoel" userId="46798032-b7e2-4f2e-95a1-1606ec8c5d9a" providerId="ADAL" clId="{C03F1189-5EDB-4224-A692-013FA28B5DE3}" dt="2020-09-02T17:24:42.943" v="341"/>
        <pc:sldMkLst>
          <pc:docMk/>
          <pc:sldMk cId="307526509" sldId="384"/>
        </pc:sldMkLst>
        <pc:picChg chg="del">
          <ac:chgData name="Tinne Van Echelpoel" userId="46798032-b7e2-4f2e-95a1-1606ec8c5d9a" providerId="ADAL" clId="{C03F1189-5EDB-4224-A692-013FA28B5DE3}" dt="2020-09-02T17:24:42.943" v="341"/>
          <ac:picMkLst>
            <pc:docMk/>
            <pc:sldMk cId="307526509" sldId="384"/>
            <ac:picMk id="5" creationId="{8EC1F689-B98F-4F17-B0E5-C2D133B654B9}"/>
          </ac:picMkLst>
        </pc:picChg>
        <pc:picChg chg="add mod">
          <ac:chgData name="Tinne Van Echelpoel" userId="46798032-b7e2-4f2e-95a1-1606ec8c5d9a" providerId="ADAL" clId="{C03F1189-5EDB-4224-A692-013FA28B5DE3}" dt="2020-09-02T17:24:42.943" v="341"/>
          <ac:picMkLst>
            <pc:docMk/>
            <pc:sldMk cId="307526509" sldId="384"/>
            <ac:picMk id="6" creationId="{99856A96-A171-4957-BF00-BF245C795AD3}"/>
          </ac:picMkLst>
        </pc:picChg>
      </pc:sldChg>
      <pc:sldChg chg="addSp delSp modSp modTransition modAnim">
        <pc:chgData name="Tinne Van Echelpoel" userId="46798032-b7e2-4f2e-95a1-1606ec8c5d9a" providerId="ADAL" clId="{C03F1189-5EDB-4224-A692-013FA28B5DE3}" dt="2020-09-02T17:45:27.613" v="358"/>
        <pc:sldMkLst>
          <pc:docMk/>
          <pc:sldMk cId="4108296559" sldId="385"/>
        </pc:sldMkLst>
        <pc:picChg chg="del">
          <ac:chgData name="Tinne Van Echelpoel" userId="46798032-b7e2-4f2e-95a1-1606ec8c5d9a" providerId="ADAL" clId="{C03F1189-5EDB-4224-A692-013FA28B5DE3}" dt="2020-09-02T17:36:45.555" v="346"/>
          <ac:picMkLst>
            <pc:docMk/>
            <pc:sldMk cId="4108296559" sldId="385"/>
            <ac:picMk id="5" creationId="{358E1F52-44C9-4CF9-8ACC-763003F9139B}"/>
          </ac:picMkLst>
        </pc:picChg>
        <pc:picChg chg="add del mod">
          <ac:chgData name="Tinne Van Echelpoel" userId="46798032-b7e2-4f2e-95a1-1606ec8c5d9a" providerId="ADAL" clId="{C03F1189-5EDB-4224-A692-013FA28B5DE3}" dt="2020-09-02T17:37:10.427" v="347"/>
          <ac:picMkLst>
            <pc:docMk/>
            <pc:sldMk cId="4108296559" sldId="385"/>
            <ac:picMk id="6" creationId="{20F3B67D-AFAD-44F3-B4E2-F11ADCB85DB6}"/>
          </ac:picMkLst>
        </pc:picChg>
        <pc:picChg chg="add del mod">
          <ac:chgData name="Tinne Van Echelpoel" userId="46798032-b7e2-4f2e-95a1-1606ec8c5d9a" providerId="ADAL" clId="{C03F1189-5EDB-4224-A692-013FA28B5DE3}" dt="2020-09-02T17:39:40.958" v="355"/>
          <ac:picMkLst>
            <pc:docMk/>
            <pc:sldMk cId="4108296559" sldId="385"/>
            <ac:picMk id="7" creationId="{7AF5A3E6-099A-4E56-85C8-B8A9E9D736F6}"/>
          </ac:picMkLst>
        </pc:picChg>
        <pc:picChg chg="add del mod">
          <ac:chgData name="Tinne Van Echelpoel" userId="46798032-b7e2-4f2e-95a1-1606ec8c5d9a" providerId="ADAL" clId="{C03F1189-5EDB-4224-A692-013FA28B5DE3}" dt="2020-09-02T17:41:59.923" v="357"/>
          <ac:picMkLst>
            <pc:docMk/>
            <pc:sldMk cId="4108296559" sldId="385"/>
            <ac:picMk id="8" creationId="{C1CD3A9E-04DD-4583-8381-A126DF9E4CD9}"/>
          </ac:picMkLst>
        </pc:picChg>
        <pc:picChg chg="add mod">
          <ac:chgData name="Tinne Van Echelpoel" userId="46798032-b7e2-4f2e-95a1-1606ec8c5d9a" providerId="ADAL" clId="{C03F1189-5EDB-4224-A692-013FA28B5DE3}" dt="2020-09-02T17:45:27.613" v="358"/>
          <ac:picMkLst>
            <pc:docMk/>
            <pc:sldMk cId="4108296559" sldId="385"/>
            <ac:picMk id="9" creationId="{E0A98445-255B-49B0-B0F1-CA7C381DC0EC}"/>
          </ac:picMkLst>
        </pc:picChg>
      </pc:sldChg>
      <pc:sldChg chg="addSp delSp modSp modTransition modAnim">
        <pc:chgData name="Tinne Van Echelpoel" userId="46798032-b7e2-4f2e-95a1-1606ec8c5d9a" providerId="ADAL" clId="{C03F1189-5EDB-4224-A692-013FA28B5DE3}" dt="2020-09-02T17:27:49.012" v="344"/>
        <pc:sldMkLst>
          <pc:docMk/>
          <pc:sldMk cId="12605234" sldId="386"/>
        </pc:sldMkLst>
        <pc:picChg chg="add del mod">
          <ac:chgData name="Tinne Van Echelpoel" userId="46798032-b7e2-4f2e-95a1-1606ec8c5d9a" providerId="ADAL" clId="{C03F1189-5EDB-4224-A692-013FA28B5DE3}" dt="2020-09-02T17:25:47.566" v="343"/>
          <ac:picMkLst>
            <pc:docMk/>
            <pc:sldMk cId="12605234" sldId="386"/>
            <ac:picMk id="5" creationId="{946FB05C-9678-4D1F-9589-BB990DABC97F}"/>
          </ac:picMkLst>
        </pc:picChg>
        <pc:picChg chg="del">
          <ac:chgData name="Tinne Van Echelpoel" userId="46798032-b7e2-4f2e-95a1-1606ec8c5d9a" providerId="ADAL" clId="{C03F1189-5EDB-4224-A692-013FA28B5DE3}" dt="2020-09-02T17:25:44.655" v="342"/>
          <ac:picMkLst>
            <pc:docMk/>
            <pc:sldMk cId="12605234" sldId="386"/>
            <ac:picMk id="6" creationId="{2856AAC0-A0A2-44D1-BE02-2B15005BDAEC}"/>
          </ac:picMkLst>
        </pc:picChg>
        <pc:picChg chg="add mod">
          <ac:chgData name="Tinne Van Echelpoel" userId="46798032-b7e2-4f2e-95a1-1606ec8c5d9a" providerId="ADAL" clId="{C03F1189-5EDB-4224-A692-013FA28B5DE3}" dt="2020-09-02T17:27:49.012" v="344"/>
          <ac:picMkLst>
            <pc:docMk/>
            <pc:sldMk cId="12605234" sldId="386"/>
            <ac:picMk id="7" creationId="{B99809CB-BC7F-49DD-9976-5CFDEF3AF05E}"/>
          </ac:picMkLst>
        </pc:picChg>
      </pc:sldChg>
      <pc:sldChg chg="addSp delSp modSp">
        <pc:chgData name="Tinne Van Echelpoel" userId="46798032-b7e2-4f2e-95a1-1606ec8c5d9a" providerId="ADAL" clId="{C03F1189-5EDB-4224-A692-013FA28B5DE3}" dt="2020-09-02T17:35:04.508" v="345"/>
        <pc:sldMkLst>
          <pc:docMk/>
          <pc:sldMk cId="2880024545" sldId="387"/>
        </pc:sldMkLst>
        <pc:picChg chg="del">
          <ac:chgData name="Tinne Van Echelpoel" userId="46798032-b7e2-4f2e-95a1-1606ec8c5d9a" providerId="ADAL" clId="{C03F1189-5EDB-4224-A692-013FA28B5DE3}" dt="2020-09-02T17:35:04.508" v="345"/>
          <ac:picMkLst>
            <pc:docMk/>
            <pc:sldMk cId="2880024545" sldId="387"/>
            <ac:picMk id="5" creationId="{CE063068-E1F8-438E-AA58-C9E0A1120E7B}"/>
          </ac:picMkLst>
        </pc:picChg>
        <pc:picChg chg="add mod">
          <ac:chgData name="Tinne Van Echelpoel" userId="46798032-b7e2-4f2e-95a1-1606ec8c5d9a" providerId="ADAL" clId="{C03F1189-5EDB-4224-A692-013FA28B5DE3}" dt="2020-09-02T17:35:04.508" v="345"/>
          <ac:picMkLst>
            <pc:docMk/>
            <pc:sldMk cId="2880024545" sldId="387"/>
            <ac:picMk id="8" creationId="{C7262FA7-EF7F-4465-B596-F492C94E0367}"/>
          </ac:picMkLst>
        </pc:picChg>
      </pc:sldChg>
      <pc:sldChg chg="addSp delSp modSp mod modTransition modAnim modNotesTx">
        <pc:chgData name="Tinne Van Echelpoel" userId="46798032-b7e2-4f2e-95a1-1606ec8c5d9a" providerId="ADAL" clId="{C03F1189-5EDB-4224-A692-013FA28B5DE3}" dt="2020-09-03T06:51:31.620" v="1786"/>
        <pc:sldMkLst>
          <pc:docMk/>
          <pc:sldMk cId="1789700859" sldId="388"/>
        </pc:sldMkLst>
        <pc:picChg chg="add del mod">
          <ac:chgData name="Tinne Van Echelpoel" userId="46798032-b7e2-4f2e-95a1-1606ec8c5d9a" providerId="ADAL" clId="{C03F1189-5EDB-4224-A692-013FA28B5DE3}" dt="2020-09-03T06:47:08.605" v="1783"/>
          <ac:picMkLst>
            <pc:docMk/>
            <pc:sldMk cId="1789700859" sldId="388"/>
            <ac:picMk id="5" creationId="{8D29C17D-4FBE-4FD2-807B-2AB3F7D6E88B}"/>
          </ac:picMkLst>
        </pc:picChg>
        <pc:picChg chg="del">
          <ac:chgData name="Tinne Van Echelpoel" userId="46798032-b7e2-4f2e-95a1-1606ec8c5d9a" providerId="ADAL" clId="{C03F1189-5EDB-4224-A692-013FA28B5DE3}" dt="2020-09-02T17:37:17.345" v="349"/>
          <ac:picMkLst>
            <pc:docMk/>
            <pc:sldMk cId="1789700859" sldId="388"/>
            <ac:picMk id="6" creationId="{FB426416-EC4E-4851-A371-FB269534987E}"/>
          </ac:picMkLst>
        </pc:picChg>
        <pc:picChg chg="add del mod">
          <ac:chgData name="Tinne Van Echelpoel" userId="46798032-b7e2-4f2e-95a1-1606ec8c5d9a" providerId="ADAL" clId="{C03F1189-5EDB-4224-A692-013FA28B5DE3}" dt="2020-09-03T06:51:31.620" v="1786"/>
          <ac:picMkLst>
            <pc:docMk/>
            <pc:sldMk cId="1789700859" sldId="388"/>
            <ac:picMk id="7" creationId="{70C0EBC5-ED14-43C8-96A7-5B1B69C9C519}"/>
          </ac:picMkLst>
        </pc:picChg>
        <pc:picChg chg="add mod">
          <ac:chgData name="Tinne Van Echelpoel" userId="46798032-b7e2-4f2e-95a1-1606ec8c5d9a" providerId="ADAL" clId="{C03F1189-5EDB-4224-A692-013FA28B5DE3}" dt="2020-09-03T06:51:31.620" v="1786"/>
          <ac:picMkLst>
            <pc:docMk/>
            <pc:sldMk cId="1789700859" sldId="388"/>
            <ac:picMk id="8" creationId="{A35DA061-8DC8-4135-A021-07311BD4A346}"/>
          </ac:picMkLst>
        </pc:picChg>
        <pc:picChg chg="add mod">
          <ac:chgData name="Tinne Van Echelpoel" userId="46798032-b7e2-4f2e-95a1-1606ec8c5d9a" providerId="ADAL" clId="{C03F1189-5EDB-4224-A692-013FA28B5DE3}" dt="2020-09-03T06:31:07.798" v="363" actId="1076"/>
          <ac:picMkLst>
            <pc:docMk/>
            <pc:sldMk cId="1789700859" sldId="388"/>
            <ac:picMk id="11" creationId="{89FED9D5-A030-408B-8C09-F9FDD936C4B4}"/>
          </ac:picMkLst>
        </pc:picChg>
      </pc:sldChg>
      <pc:sldChg chg="addSp delSp modSp modTransition modAnim modNotesTx">
        <pc:chgData name="Tinne Van Echelpoel" userId="46798032-b7e2-4f2e-95a1-1606ec8c5d9a" providerId="ADAL" clId="{C03F1189-5EDB-4224-A692-013FA28B5DE3}" dt="2020-09-03T06:34:04.200" v="605"/>
        <pc:sldMkLst>
          <pc:docMk/>
          <pc:sldMk cId="1140011557" sldId="389"/>
        </pc:sldMkLst>
        <pc:picChg chg="del">
          <ac:chgData name="Tinne Van Echelpoel" userId="46798032-b7e2-4f2e-95a1-1606ec8c5d9a" providerId="ADAL" clId="{C03F1189-5EDB-4224-A692-013FA28B5DE3}" dt="2020-09-02T17:37:14.607" v="348"/>
          <ac:picMkLst>
            <pc:docMk/>
            <pc:sldMk cId="1140011557" sldId="389"/>
            <ac:picMk id="5" creationId="{880CF493-1168-460D-98EC-23D3A0AE6362}"/>
          </ac:picMkLst>
        </pc:picChg>
        <pc:picChg chg="add mod">
          <ac:chgData name="Tinne Van Echelpoel" userId="46798032-b7e2-4f2e-95a1-1606ec8c5d9a" providerId="ADAL" clId="{C03F1189-5EDB-4224-A692-013FA28B5DE3}" dt="2020-09-03T06:34:04.200" v="605"/>
          <ac:picMkLst>
            <pc:docMk/>
            <pc:sldMk cId="1140011557" sldId="389"/>
            <ac:picMk id="6" creationId="{C7585160-D5F6-4B17-B8D3-A464592E9F9D}"/>
          </ac:picMkLst>
        </pc:picChg>
      </pc:sldChg>
      <pc:sldChg chg="addSp delSp modSp modTransition modAnim modNotesTx">
        <pc:chgData name="Tinne Van Echelpoel" userId="46798032-b7e2-4f2e-95a1-1606ec8c5d9a" providerId="ADAL" clId="{C03F1189-5EDB-4224-A692-013FA28B5DE3}" dt="2020-09-03T06:55:54.860" v="2263"/>
        <pc:sldMkLst>
          <pc:docMk/>
          <pc:sldMk cId="3558924637" sldId="390"/>
        </pc:sldMkLst>
        <pc:picChg chg="del">
          <ac:chgData name="Tinne Van Echelpoel" userId="46798032-b7e2-4f2e-95a1-1606ec8c5d9a" providerId="ADAL" clId="{C03F1189-5EDB-4224-A692-013FA28B5DE3}" dt="2020-09-02T17:37:20.383" v="350"/>
          <ac:picMkLst>
            <pc:docMk/>
            <pc:sldMk cId="3558924637" sldId="390"/>
            <ac:picMk id="6" creationId="{5EF9AD99-FDCA-43AF-8B2C-BDE47F3676C0}"/>
          </ac:picMkLst>
        </pc:picChg>
        <pc:picChg chg="add del mod">
          <ac:chgData name="Tinne Van Echelpoel" userId="46798032-b7e2-4f2e-95a1-1606ec8c5d9a" providerId="ADAL" clId="{C03F1189-5EDB-4224-A692-013FA28B5DE3}" dt="2020-09-03T06:48:09.603" v="1785"/>
          <ac:picMkLst>
            <pc:docMk/>
            <pc:sldMk cId="3558924637" sldId="390"/>
            <ac:picMk id="7" creationId="{E6C5098C-1786-4747-9287-34A12496838D}"/>
          </ac:picMkLst>
        </pc:picChg>
        <pc:picChg chg="add mod">
          <ac:chgData name="Tinne Van Echelpoel" userId="46798032-b7e2-4f2e-95a1-1606ec8c5d9a" providerId="ADAL" clId="{C03F1189-5EDB-4224-A692-013FA28B5DE3}" dt="2020-09-03T06:55:54.860" v="2263"/>
          <ac:picMkLst>
            <pc:docMk/>
            <pc:sldMk cId="3558924637" sldId="390"/>
            <ac:picMk id="8" creationId="{DD620E43-19C9-409E-80E4-E6E48E9FED3F}"/>
          </ac:picMkLst>
        </pc:picChg>
      </pc:sldChg>
      <pc:sldChg chg="addSp delSp modSp modTransition modAnim modNotesTx">
        <pc:chgData name="Tinne Van Echelpoel" userId="46798032-b7e2-4f2e-95a1-1606ec8c5d9a" providerId="ADAL" clId="{C03F1189-5EDB-4224-A692-013FA28B5DE3}" dt="2020-09-03T07:08:22.796" v="3666" actId="20577"/>
        <pc:sldMkLst>
          <pc:docMk/>
          <pc:sldMk cId="2167648545" sldId="391"/>
        </pc:sldMkLst>
        <pc:picChg chg="del">
          <ac:chgData name="Tinne Van Echelpoel" userId="46798032-b7e2-4f2e-95a1-1606ec8c5d9a" providerId="ADAL" clId="{C03F1189-5EDB-4224-A692-013FA28B5DE3}" dt="2020-09-02T17:37:24.526" v="351"/>
          <ac:picMkLst>
            <pc:docMk/>
            <pc:sldMk cId="2167648545" sldId="391"/>
            <ac:picMk id="4" creationId="{65EFA911-CAC6-40DE-9D53-12D67B8354AD}"/>
          </ac:picMkLst>
        </pc:picChg>
        <pc:picChg chg="add del mod">
          <ac:chgData name="Tinne Van Echelpoel" userId="46798032-b7e2-4f2e-95a1-1606ec8c5d9a" providerId="ADAL" clId="{C03F1189-5EDB-4224-A692-013FA28B5DE3}" dt="2020-09-03T07:06:06.907" v="3664"/>
          <ac:picMkLst>
            <pc:docMk/>
            <pc:sldMk cId="2167648545" sldId="391"/>
            <ac:picMk id="5" creationId="{3410D21D-541D-4043-8D8A-8889C7846971}"/>
          </ac:picMkLst>
        </pc:picChg>
        <pc:picChg chg="add mod">
          <ac:chgData name="Tinne Van Echelpoel" userId="46798032-b7e2-4f2e-95a1-1606ec8c5d9a" providerId="ADAL" clId="{C03F1189-5EDB-4224-A692-013FA28B5DE3}" dt="2020-09-03T07:08:15.095" v="3665"/>
          <ac:picMkLst>
            <pc:docMk/>
            <pc:sldMk cId="2167648545" sldId="391"/>
            <ac:picMk id="6" creationId="{326698D7-3621-468C-8F07-54D1D350C66F}"/>
          </ac:picMkLst>
        </pc:picChg>
      </pc:sldChg>
      <pc:sldChg chg="addSp delSp modSp">
        <pc:chgData name="Tinne Van Echelpoel" userId="46798032-b7e2-4f2e-95a1-1606ec8c5d9a" providerId="ADAL" clId="{C03F1189-5EDB-4224-A692-013FA28B5DE3}" dt="2020-09-02T17:07:03.884" v="184"/>
        <pc:sldMkLst>
          <pc:docMk/>
          <pc:sldMk cId="2643209508" sldId="392"/>
        </pc:sldMkLst>
        <pc:picChg chg="add mod">
          <ac:chgData name="Tinne Van Echelpoel" userId="46798032-b7e2-4f2e-95a1-1606ec8c5d9a" providerId="ADAL" clId="{C03F1189-5EDB-4224-A692-013FA28B5DE3}" dt="2020-09-02T17:07:03.884" v="184"/>
          <ac:picMkLst>
            <pc:docMk/>
            <pc:sldMk cId="2643209508" sldId="392"/>
            <ac:picMk id="6" creationId="{D1D8D604-2164-47CB-8E6F-0A7D24A66A51}"/>
          </ac:picMkLst>
        </pc:picChg>
        <pc:picChg chg="del">
          <ac:chgData name="Tinne Van Echelpoel" userId="46798032-b7e2-4f2e-95a1-1606ec8c5d9a" providerId="ADAL" clId="{C03F1189-5EDB-4224-A692-013FA28B5DE3}" dt="2020-09-02T17:07:03.884" v="184"/>
          <ac:picMkLst>
            <pc:docMk/>
            <pc:sldMk cId="2643209508" sldId="392"/>
            <ac:picMk id="12" creationId="{E12D7636-DC61-409F-B88B-F1A14B9B1045}"/>
          </ac:picMkLst>
        </pc:picChg>
      </pc:sldChg>
      <pc:sldChg chg="addSp delSp modSp">
        <pc:chgData name="Tinne Van Echelpoel" userId="46798032-b7e2-4f2e-95a1-1606ec8c5d9a" providerId="ADAL" clId="{C03F1189-5EDB-4224-A692-013FA28B5DE3}" dt="2020-09-02T17:07:43.064" v="185"/>
        <pc:sldMkLst>
          <pc:docMk/>
          <pc:sldMk cId="2611637255" sldId="393"/>
        </pc:sldMkLst>
        <pc:picChg chg="add mod">
          <ac:chgData name="Tinne Van Echelpoel" userId="46798032-b7e2-4f2e-95a1-1606ec8c5d9a" providerId="ADAL" clId="{C03F1189-5EDB-4224-A692-013FA28B5DE3}" dt="2020-09-02T17:07:43.064" v="185"/>
          <ac:picMkLst>
            <pc:docMk/>
            <pc:sldMk cId="2611637255" sldId="393"/>
            <ac:picMk id="6" creationId="{56F94AFF-ED5E-4CD9-AB4F-8C72441984AD}"/>
          </ac:picMkLst>
        </pc:picChg>
        <pc:picChg chg="del">
          <ac:chgData name="Tinne Van Echelpoel" userId="46798032-b7e2-4f2e-95a1-1606ec8c5d9a" providerId="ADAL" clId="{C03F1189-5EDB-4224-A692-013FA28B5DE3}" dt="2020-09-02T17:07:43.064" v="185"/>
          <ac:picMkLst>
            <pc:docMk/>
            <pc:sldMk cId="2611637255" sldId="393"/>
            <ac:picMk id="10" creationId="{4D2FCF50-666F-4D54-A394-0054D982861D}"/>
          </ac:picMkLst>
        </pc:picChg>
      </pc:sldChg>
      <pc:sldChg chg="addSp delSp modSp">
        <pc:chgData name="Tinne Van Echelpoel" userId="46798032-b7e2-4f2e-95a1-1606ec8c5d9a" providerId="ADAL" clId="{C03F1189-5EDB-4224-A692-013FA28B5DE3}" dt="2020-09-02T17:14:25.133" v="227"/>
        <pc:sldMkLst>
          <pc:docMk/>
          <pc:sldMk cId="1592188733" sldId="394"/>
        </pc:sldMkLst>
        <pc:picChg chg="add mod">
          <ac:chgData name="Tinne Van Echelpoel" userId="46798032-b7e2-4f2e-95a1-1606ec8c5d9a" providerId="ADAL" clId="{C03F1189-5EDB-4224-A692-013FA28B5DE3}" dt="2020-09-02T17:14:25.133" v="227"/>
          <ac:picMkLst>
            <pc:docMk/>
            <pc:sldMk cId="1592188733" sldId="394"/>
            <ac:picMk id="5" creationId="{AC256029-B00A-4B63-86F4-AA7427D53AE6}"/>
          </ac:picMkLst>
        </pc:picChg>
        <pc:picChg chg="del">
          <ac:chgData name="Tinne Van Echelpoel" userId="46798032-b7e2-4f2e-95a1-1606ec8c5d9a" providerId="ADAL" clId="{C03F1189-5EDB-4224-A692-013FA28B5DE3}" dt="2020-09-02T17:14:25.133" v="227"/>
          <ac:picMkLst>
            <pc:docMk/>
            <pc:sldMk cId="1592188733" sldId="394"/>
            <ac:picMk id="9" creationId="{DA9DBDEB-3CEA-4CF1-B677-56E15228E3DC}"/>
          </ac:picMkLst>
        </pc:picChg>
      </pc:sldChg>
      <pc:sldChg chg="addSp delSp modSp mod modTransition modAnim modNotesTx">
        <pc:chgData name="Tinne Van Echelpoel" userId="46798032-b7e2-4f2e-95a1-1606ec8c5d9a" providerId="ADAL" clId="{C03F1189-5EDB-4224-A692-013FA28B5DE3}" dt="2020-09-03T07:23:52.227" v="5018" actId="1076"/>
        <pc:sldMkLst>
          <pc:docMk/>
          <pc:sldMk cId="521706819" sldId="395"/>
        </pc:sldMkLst>
        <pc:picChg chg="del">
          <ac:chgData name="Tinne Van Echelpoel" userId="46798032-b7e2-4f2e-95a1-1606ec8c5d9a" providerId="ADAL" clId="{C03F1189-5EDB-4224-A692-013FA28B5DE3}" dt="2020-09-02T17:37:28.297" v="352"/>
          <ac:picMkLst>
            <pc:docMk/>
            <pc:sldMk cId="521706819" sldId="395"/>
            <ac:picMk id="5" creationId="{3DEEAD99-DF95-4FA4-8B0E-5626056C00BC}"/>
          </ac:picMkLst>
        </pc:picChg>
        <pc:picChg chg="del">
          <ac:chgData name="Tinne Van Echelpoel" userId="46798032-b7e2-4f2e-95a1-1606ec8c5d9a" providerId="ADAL" clId="{C03F1189-5EDB-4224-A692-013FA28B5DE3}" dt="2020-09-03T07:23:48.598" v="5016" actId="478"/>
          <ac:picMkLst>
            <pc:docMk/>
            <pc:sldMk cId="521706819" sldId="395"/>
            <ac:picMk id="6" creationId="{00000000-0000-0000-0000-000000000000}"/>
          </ac:picMkLst>
        </pc:picChg>
        <pc:picChg chg="add mod">
          <ac:chgData name="Tinne Van Echelpoel" userId="46798032-b7e2-4f2e-95a1-1606ec8c5d9a" providerId="ADAL" clId="{C03F1189-5EDB-4224-A692-013FA28B5DE3}" dt="2020-09-03T07:14:30.779" v="4418"/>
          <ac:picMkLst>
            <pc:docMk/>
            <pc:sldMk cId="521706819" sldId="395"/>
            <ac:picMk id="8" creationId="{86C1D87C-500D-44AB-BB09-9E2EA8DC253A}"/>
          </ac:picMkLst>
        </pc:picChg>
        <pc:picChg chg="add mod">
          <ac:chgData name="Tinne Van Echelpoel" userId="46798032-b7e2-4f2e-95a1-1606ec8c5d9a" providerId="ADAL" clId="{C03F1189-5EDB-4224-A692-013FA28B5DE3}" dt="2020-09-03T07:23:52.227" v="5018" actId="1076"/>
          <ac:picMkLst>
            <pc:docMk/>
            <pc:sldMk cId="521706819" sldId="395"/>
            <ac:picMk id="9" creationId="{B30D5B8C-3662-4F3F-9867-C1BD722AFAA4}"/>
          </ac:picMkLst>
        </pc:picChg>
      </pc:sldChg>
      <pc:sldChg chg="addSp delSp modSp mod modTransition modAnim modNotesTx">
        <pc:chgData name="Tinne Van Echelpoel" userId="46798032-b7e2-4f2e-95a1-1606ec8c5d9a" providerId="ADAL" clId="{C03F1189-5EDB-4224-A692-013FA28B5DE3}" dt="2020-09-03T07:27:53.938" v="5451"/>
        <pc:sldMkLst>
          <pc:docMk/>
          <pc:sldMk cId="308927556" sldId="396"/>
        </pc:sldMkLst>
        <pc:picChg chg="del">
          <ac:chgData name="Tinne Van Echelpoel" userId="46798032-b7e2-4f2e-95a1-1606ec8c5d9a" providerId="ADAL" clId="{C03F1189-5EDB-4224-A692-013FA28B5DE3}" dt="2020-09-02T17:37:32.080" v="353"/>
          <ac:picMkLst>
            <pc:docMk/>
            <pc:sldMk cId="308927556" sldId="396"/>
            <ac:picMk id="4" creationId="{F9C0D01B-02FF-4E18-8D96-153C486D31EE}"/>
          </ac:picMkLst>
        </pc:picChg>
        <pc:picChg chg="add mod">
          <ac:chgData name="Tinne Van Echelpoel" userId="46798032-b7e2-4f2e-95a1-1606ec8c5d9a" providerId="ADAL" clId="{C03F1189-5EDB-4224-A692-013FA28B5DE3}" dt="2020-09-03T07:23:45.228" v="5015" actId="1076"/>
          <ac:picMkLst>
            <pc:docMk/>
            <pc:sldMk cId="308927556" sldId="396"/>
            <ac:picMk id="5" creationId="{A3D32B8C-83F4-4EDF-908D-78F98512BEF8}"/>
          </ac:picMkLst>
        </pc:picChg>
        <pc:picChg chg="add mod">
          <ac:chgData name="Tinne Van Echelpoel" userId="46798032-b7e2-4f2e-95a1-1606ec8c5d9a" providerId="ADAL" clId="{C03F1189-5EDB-4224-A692-013FA28B5DE3}" dt="2020-09-03T07:27:53.938" v="5451"/>
          <ac:picMkLst>
            <pc:docMk/>
            <pc:sldMk cId="308927556" sldId="396"/>
            <ac:picMk id="6" creationId="{293F9855-9EC3-4FC6-8780-3B6EAD92C1C6}"/>
          </ac:picMkLst>
        </pc:picChg>
        <pc:picChg chg="add del mod">
          <ac:chgData name="Tinne Van Echelpoel" userId="46798032-b7e2-4f2e-95a1-1606ec8c5d9a" providerId="ADAL" clId="{C03F1189-5EDB-4224-A692-013FA28B5DE3}" dt="2020-09-03T07:23:39.732" v="5013" actId="478"/>
          <ac:picMkLst>
            <pc:docMk/>
            <pc:sldMk cId="308927556" sldId="396"/>
            <ac:picMk id="10" creationId="{4F004E11-F12C-4287-9FD2-D2B653D74503}"/>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BE"/>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D53584B-980D-4F7D-BA36-682FCDF648BB}" type="datetimeFigureOut">
              <a:rPr lang="nl-BE" smtClean="0"/>
              <a:t>2/09/2020</a:t>
            </a:fld>
            <a:endParaRPr lang="nl-BE"/>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BE"/>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Editing the text style of the model</a:t>
            </a:r>
          </a:p>
          <a:p>
            <a:pPr lvl="1"/>
            <a:r>
              <a:rPr lang="nl-NL"/>
              <a:t>Second tier</a:t>
            </a:r>
          </a:p>
          <a:p>
            <a:pPr lvl="2"/>
            <a:r>
              <a:rPr lang="nl-NL"/>
              <a:t>Third level</a:t>
            </a:r>
          </a:p>
          <a:p>
            <a:pPr lvl="3"/>
            <a:r>
              <a:rPr lang="nl-NL"/>
              <a:t>Fourth level</a:t>
            </a:r>
          </a:p>
          <a:p>
            <a:pPr lvl="4"/>
            <a:r>
              <a:rPr lang="nl-NL"/>
              <a:t>Fifth level</a:t>
            </a:r>
            <a:endParaRPr lang="nl-BE"/>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BE"/>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F1A7F70-BA74-4B93-A504-6802F0D0CD34}" type="slidenum">
              <a:rPr lang="nl-BE" smtClean="0"/>
              <a:t>‹#›</a:t>
            </a:fld>
            <a:endParaRPr lang="nl-BE"/>
          </a:p>
        </p:txBody>
      </p:sp>
    </p:spTree>
    <p:extLst>
      <p:ext uri="{BB962C8B-B14F-4D97-AF65-F5344CB8AC3E}">
        <p14:creationId xmlns:p14="http://schemas.microsoft.com/office/powerpoint/2010/main" val="41721904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 this chapter grouping data will be explained</a:t>
            </a:r>
          </a:p>
        </p:txBody>
      </p:sp>
      <p:sp>
        <p:nvSpPr>
          <p:cNvPr id="4" name="Slide Number Placeholder 3"/>
          <p:cNvSpPr>
            <a:spLocks noGrp="1"/>
          </p:cNvSpPr>
          <p:nvPr>
            <p:ph type="sldNum" sz="quarter" idx="5"/>
          </p:nvPr>
        </p:nvSpPr>
        <p:spPr/>
        <p:txBody>
          <a:bodyPr/>
          <a:lstStyle/>
          <a:p>
            <a:fld id="{2F1A7F70-BA74-4B93-A504-6802F0D0CD34}" type="slidenum">
              <a:rPr lang="nl-BE" smtClean="0"/>
              <a:t>1</a:t>
            </a:fld>
            <a:endParaRPr lang="nl-BE"/>
          </a:p>
        </p:txBody>
      </p:sp>
    </p:spTree>
    <p:extLst>
      <p:ext uri="{BB962C8B-B14F-4D97-AF65-F5344CB8AC3E}">
        <p14:creationId xmlns:p14="http://schemas.microsoft.com/office/powerpoint/2010/main" val="300433821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last example also starts from a file called classrooms.txt. Note the file is sorted by classroom, this is mandatory to group the data based on the classroom.</a:t>
            </a:r>
          </a:p>
          <a:p>
            <a:r>
              <a:rPr lang="en-GB" dirty="0"/>
              <a:t>Each line contains the name, the first name of the student and the classroom where the exam is taken. </a:t>
            </a:r>
          </a:p>
          <a:p>
            <a:r>
              <a:rPr lang="en-GB" dirty="0"/>
              <a:t>We want to create a list with the number of students within each classroom. So we read the input file line by line and we need to split up each line using the function split() which will create a list containing at index 0 the name, at index 1 the first name and at index 2 the classroom</a:t>
            </a:r>
          </a:p>
        </p:txBody>
      </p:sp>
      <p:sp>
        <p:nvSpPr>
          <p:cNvPr id="4" name="Slide Number Placeholder 3"/>
          <p:cNvSpPr>
            <a:spLocks noGrp="1"/>
          </p:cNvSpPr>
          <p:nvPr>
            <p:ph type="sldNum" sz="quarter" idx="5"/>
          </p:nvPr>
        </p:nvSpPr>
        <p:spPr/>
        <p:txBody>
          <a:bodyPr/>
          <a:lstStyle/>
          <a:p>
            <a:fld id="{2F1A7F70-BA74-4B93-A504-6802F0D0CD34}" type="slidenum">
              <a:rPr lang="nl-BE" smtClean="0"/>
              <a:t>17</a:t>
            </a:fld>
            <a:endParaRPr lang="nl-BE"/>
          </a:p>
        </p:txBody>
      </p:sp>
    </p:spTree>
    <p:extLst>
      <p:ext uri="{BB962C8B-B14F-4D97-AF65-F5344CB8AC3E}">
        <p14:creationId xmlns:p14="http://schemas.microsoft.com/office/powerpoint/2010/main" val="16534502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We start with the initializing of a new list </a:t>
            </a:r>
            <a:r>
              <a:rPr lang="en-GB" dirty="0" err="1"/>
              <a:t>room_list</a:t>
            </a:r>
            <a:r>
              <a:rPr lang="en-GB" dirty="0"/>
              <a:t>. We open the file to read each line.</a:t>
            </a:r>
          </a:p>
          <a:p>
            <a:r>
              <a:rPr lang="en-GB" dirty="0"/>
              <a:t>We read the first line and remove the blanc at the end of that line. We split the line based on the semicolon (;)</a:t>
            </a:r>
          </a:p>
          <a:p>
            <a:r>
              <a:rPr lang="en-GB" dirty="0"/>
              <a:t>While we haven’t reached the end of the file, we define the indicative of key, namely the room which we can find at index 2 within the list record.</a:t>
            </a:r>
          </a:p>
          <a:p>
            <a:r>
              <a:rPr lang="en-GB" dirty="0"/>
              <a:t>We initialize the variable </a:t>
            </a:r>
            <a:r>
              <a:rPr lang="en-GB" dirty="0" err="1"/>
              <a:t>number_per_room</a:t>
            </a:r>
            <a:r>
              <a:rPr lang="en-GB" dirty="0"/>
              <a:t> to count the student per classroom.</a:t>
            </a:r>
          </a:p>
          <a:p>
            <a:r>
              <a:rPr lang="en-GB" dirty="0"/>
              <a:t>As long as we haven’t reached the end of the file and we are still processing the same group (f013), we add 1 to the variable </a:t>
            </a:r>
            <a:r>
              <a:rPr lang="en-GB" dirty="0" err="1"/>
              <a:t>number_per_room</a:t>
            </a:r>
            <a:r>
              <a:rPr lang="en-GB" dirty="0"/>
              <a:t>, we read the next line and we split these line.</a:t>
            </a:r>
          </a:p>
          <a:p>
            <a:r>
              <a:rPr lang="en-GB" dirty="0"/>
              <a:t>At the end of the group we append the indicative and the number of students per room to the list </a:t>
            </a:r>
            <a:r>
              <a:rPr lang="en-GB" dirty="0" err="1"/>
              <a:t>room_list</a:t>
            </a:r>
            <a:r>
              <a:rPr lang="en-GB" dirty="0"/>
              <a:t>.</a:t>
            </a:r>
          </a:p>
          <a:p>
            <a:r>
              <a:rPr lang="en-GB" dirty="0"/>
              <a:t>We now process the next group P108 Z and so on, until we reach the end of the file. We now execute the program final instructions, and print the content of the </a:t>
            </a:r>
            <a:r>
              <a:rPr lang="en-GB" dirty="0" err="1"/>
              <a:t>room_list</a:t>
            </a:r>
            <a:r>
              <a:rPr lang="en-GB" dirty="0"/>
              <a:t> to the </a:t>
            </a:r>
            <a:r>
              <a:rPr lang="en-GB"/>
              <a:t>output screen.</a:t>
            </a:r>
            <a:endParaRPr lang="en-GB" dirty="0"/>
          </a:p>
        </p:txBody>
      </p:sp>
      <p:sp>
        <p:nvSpPr>
          <p:cNvPr id="4" name="Slide Number Placeholder 3"/>
          <p:cNvSpPr>
            <a:spLocks noGrp="1"/>
          </p:cNvSpPr>
          <p:nvPr>
            <p:ph type="sldNum" sz="quarter" idx="5"/>
          </p:nvPr>
        </p:nvSpPr>
        <p:spPr/>
        <p:txBody>
          <a:bodyPr/>
          <a:lstStyle/>
          <a:p>
            <a:fld id="{2F1A7F70-BA74-4B93-A504-6802F0D0CD34}" type="slidenum">
              <a:rPr lang="nl-BE" smtClean="0"/>
              <a:t>18</a:t>
            </a:fld>
            <a:endParaRPr lang="nl-BE"/>
          </a:p>
        </p:txBody>
      </p:sp>
    </p:spTree>
    <p:extLst>
      <p:ext uri="{BB962C8B-B14F-4D97-AF65-F5344CB8AC3E}">
        <p14:creationId xmlns:p14="http://schemas.microsoft.com/office/powerpoint/2010/main" val="5390212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This chapter includes when and how we will use this structure followed by some examples</a:t>
            </a:r>
          </a:p>
        </p:txBody>
      </p:sp>
      <p:sp>
        <p:nvSpPr>
          <p:cNvPr id="4" name="Slide Number Placeholder 3"/>
          <p:cNvSpPr>
            <a:spLocks noGrp="1"/>
          </p:cNvSpPr>
          <p:nvPr>
            <p:ph type="sldNum" sz="quarter" idx="5"/>
          </p:nvPr>
        </p:nvSpPr>
        <p:spPr/>
        <p:txBody>
          <a:bodyPr/>
          <a:lstStyle/>
          <a:p>
            <a:fld id="{2F1A7F70-BA74-4B93-A504-6802F0D0CD34}" type="slidenum">
              <a:rPr lang="nl-BE" smtClean="0"/>
              <a:t>2</a:t>
            </a:fld>
            <a:endParaRPr lang="nl-BE"/>
          </a:p>
        </p:txBody>
      </p:sp>
    </p:spTree>
    <p:extLst>
      <p:ext uri="{BB962C8B-B14F-4D97-AF65-F5344CB8AC3E}">
        <p14:creationId xmlns:p14="http://schemas.microsoft.com/office/powerpoint/2010/main" val="40123528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First example</a:t>
            </a:r>
          </a:p>
        </p:txBody>
      </p:sp>
      <p:sp>
        <p:nvSpPr>
          <p:cNvPr id="4" name="Slide Number Placeholder 3"/>
          <p:cNvSpPr>
            <a:spLocks noGrp="1"/>
          </p:cNvSpPr>
          <p:nvPr>
            <p:ph type="sldNum" sz="quarter" idx="5"/>
          </p:nvPr>
        </p:nvSpPr>
        <p:spPr/>
        <p:txBody>
          <a:bodyPr/>
          <a:lstStyle/>
          <a:p>
            <a:fld id="{2F1A7F70-BA74-4B93-A504-6802F0D0CD34}" type="slidenum">
              <a:rPr lang="nl-BE" smtClean="0"/>
              <a:t>3</a:t>
            </a:fld>
            <a:endParaRPr lang="nl-BE"/>
          </a:p>
        </p:txBody>
      </p:sp>
    </p:spTree>
    <p:extLst>
      <p:ext uri="{BB962C8B-B14F-4D97-AF65-F5344CB8AC3E}">
        <p14:creationId xmlns:p14="http://schemas.microsoft.com/office/powerpoint/2010/main" val="28122754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Name, first name and the classroom</a:t>
            </a:r>
          </a:p>
        </p:txBody>
      </p:sp>
      <p:sp>
        <p:nvSpPr>
          <p:cNvPr id="4" name="Slide Number Placeholder 3"/>
          <p:cNvSpPr>
            <a:spLocks noGrp="1"/>
          </p:cNvSpPr>
          <p:nvPr>
            <p:ph type="sldNum" sz="quarter" idx="5"/>
          </p:nvPr>
        </p:nvSpPr>
        <p:spPr/>
        <p:txBody>
          <a:bodyPr/>
          <a:lstStyle/>
          <a:p>
            <a:fld id="{2F1A7F70-BA74-4B93-A504-6802F0D0CD34}" type="slidenum">
              <a:rPr lang="nl-BE" smtClean="0"/>
              <a:t>4</a:t>
            </a:fld>
            <a:endParaRPr lang="nl-BE"/>
          </a:p>
        </p:txBody>
      </p:sp>
    </p:spTree>
    <p:extLst>
      <p:ext uri="{BB962C8B-B14F-4D97-AF65-F5344CB8AC3E}">
        <p14:creationId xmlns:p14="http://schemas.microsoft.com/office/powerpoint/2010/main" val="40803965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After using the structure data grouping the following result is created.</a:t>
            </a:r>
          </a:p>
          <a:p>
            <a:r>
              <a:rPr lang="en-GB" dirty="0"/>
              <a:t>1 record per student is created</a:t>
            </a:r>
          </a:p>
        </p:txBody>
      </p:sp>
      <p:sp>
        <p:nvSpPr>
          <p:cNvPr id="4" name="Slide Number Placeholder 3"/>
          <p:cNvSpPr>
            <a:spLocks noGrp="1"/>
          </p:cNvSpPr>
          <p:nvPr>
            <p:ph type="sldNum" sz="quarter" idx="5"/>
          </p:nvPr>
        </p:nvSpPr>
        <p:spPr/>
        <p:txBody>
          <a:bodyPr/>
          <a:lstStyle/>
          <a:p>
            <a:fld id="{2F1A7F70-BA74-4B93-A504-6802F0D0CD34}" type="slidenum">
              <a:rPr lang="nl-BE" smtClean="0"/>
              <a:t>8</a:t>
            </a:fld>
            <a:endParaRPr lang="nl-BE"/>
          </a:p>
        </p:txBody>
      </p:sp>
    </p:spTree>
    <p:extLst>
      <p:ext uri="{BB962C8B-B14F-4D97-AF65-F5344CB8AC3E}">
        <p14:creationId xmlns:p14="http://schemas.microsoft.com/office/powerpoint/2010/main" val="9709444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An example with a list named orders.</a:t>
            </a:r>
          </a:p>
          <a:p>
            <a:r>
              <a:rPr lang="en-GB" dirty="0"/>
              <a:t>Result list overview with a summary of the ordered drinks.</a:t>
            </a:r>
          </a:p>
          <a:p>
            <a:r>
              <a:rPr lang="en-GB" dirty="0"/>
              <a:t>Note the again the list is ordered based on the drinks (first all chocolate milk, next all coffee…)</a:t>
            </a:r>
          </a:p>
        </p:txBody>
      </p:sp>
      <p:sp>
        <p:nvSpPr>
          <p:cNvPr id="4" name="Slide Number Placeholder 3"/>
          <p:cNvSpPr>
            <a:spLocks noGrp="1"/>
          </p:cNvSpPr>
          <p:nvPr>
            <p:ph type="sldNum" sz="quarter" idx="5"/>
          </p:nvPr>
        </p:nvSpPr>
        <p:spPr/>
        <p:txBody>
          <a:bodyPr/>
          <a:lstStyle/>
          <a:p>
            <a:fld id="{2F1A7F70-BA74-4B93-A504-6802F0D0CD34}" type="slidenum">
              <a:rPr lang="nl-BE" smtClean="0"/>
              <a:t>13</a:t>
            </a:fld>
            <a:endParaRPr lang="nl-BE"/>
          </a:p>
        </p:txBody>
      </p:sp>
    </p:spTree>
    <p:extLst>
      <p:ext uri="{BB962C8B-B14F-4D97-AF65-F5344CB8AC3E}">
        <p14:creationId xmlns:p14="http://schemas.microsoft.com/office/powerpoint/2010/main" val="6012047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Start instructions: declaration of the list orders (square brackets) and initializing of the list overview</a:t>
            </a:r>
          </a:p>
          <a:p>
            <a:r>
              <a:rPr lang="en-GB" dirty="0"/>
              <a:t>Again we need a counter to go through the loop</a:t>
            </a:r>
          </a:p>
          <a:p>
            <a:r>
              <a:rPr lang="en-GB" dirty="0"/>
              <a:t>First loop will run as long we haven’t reached the end of the list. While </a:t>
            </a:r>
            <a:r>
              <a:rPr lang="en-GB" dirty="0" err="1"/>
              <a:t>not_end_data</a:t>
            </a:r>
            <a:r>
              <a:rPr lang="en-GB" dirty="0"/>
              <a:t>.</a:t>
            </a:r>
          </a:p>
          <a:p>
            <a:r>
              <a:rPr lang="en-GB" dirty="0"/>
              <a:t>For each group we define the indicative or key, in our example the first element of the list (chocolate milk).</a:t>
            </a:r>
          </a:p>
          <a:p>
            <a:r>
              <a:rPr lang="en-GB" dirty="0"/>
              <a:t>We also initialize a variable number to count the items of the drink (chocolate milk)</a:t>
            </a:r>
          </a:p>
          <a:p>
            <a:r>
              <a:rPr lang="en-GB" dirty="0"/>
              <a:t>The second loop will run as long as we haven’t reached the end of the list and as long as we are processing items of the same group (chocolate milk).</a:t>
            </a:r>
          </a:p>
          <a:p>
            <a:r>
              <a:rPr lang="en-GB" dirty="0"/>
              <a:t>We augment the variable number and counter with 1.</a:t>
            </a:r>
          </a:p>
          <a:p>
            <a:r>
              <a:rPr lang="en-GB" dirty="0"/>
              <a:t>At the end of each group we add the indicative and the number of items of that group to the list overview.</a:t>
            </a:r>
          </a:p>
          <a:p>
            <a:r>
              <a:rPr lang="en-GB" dirty="0"/>
              <a:t>Then we start with the second group coffee (becomes our second initiative, we initialize number) and we progress all coffee items. When we have reached the end of the list, the final program instructions are executed. Printing the result calculated in the list overview.</a:t>
            </a:r>
          </a:p>
          <a:p>
            <a:endParaRPr lang="en-GB" dirty="0"/>
          </a:p>
        </p:txBody>
      </p:sp>
      <p:sp>
        <p:nvSpPr>
          <p:cNvPr id="4" name="Slide Number Placeholder 3"/>
          <p:cNvSpPr>
            <a:spLocks noGrp="1"/>
          </p:cNvSpPr>
          <p:nvPr>
            <p:ph type="sldNum" sz="quarter" idx="5"/>
          </p:nvPr>
        </p:nvSpPr>
        <p:spPr/>
        <p:txBody>
          <a:bodyPr/>
          <a:lstStyle/>
          <a:p>
            <a:fld id="{2F1A7F70-BA74-4B93-A504-6802F0D0CD34}" type="slidenum">
              <a:rPr lang="nl-BE" smtClean="0"/>
              <a:t>14</a:t>
            </a:fld>
            <a:endParaRPr lang="nl-BE"/>
          </a:p>
        </p:txBody>
      </p:sp>
    </p:spTree>
    <p:extLst>
      <p:ext uri="{BB962C8B-B14F-4D97-AF65-F5344CB8AC3E}">
        <p14:creationId xmlns:p14="http://schemas.microsoft.com/office/powerpoint/2010/main" val="38790819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With this example we are going to solve the problem of the shoe shop. We start with the txt file </a:t>
            </a:r>
            <a:r>
              <a:rPr lang="en-GB" dirty="0" err="1"/>
              <a:t>brand_names</a:t>
            </a:r>
            <a:r>
              <a:rPr lang="en-GB" dirty="0"/>
              <a:t> which contains all shoe brands sold by the shop. Note the brand names are sorted alphabetically. </a:t>
            </a:r>
          </a:p>
          <a:p>
            <a:r>
              <a:rPr lang="en-GB" dirty="0"/>
              <a:t>We want to create an overview with all brands starting with the letter A, secondly with the letter B and so on. At the end we print the number of brands that are sold by the shop.</a:t>
            </a:r>
          </a:p>
        </p:txBody>
      </p:sp>
      <p:sp>
        <p:nvSpPr>
          <p:cNvPr id="4" name="Slide Number Placeholder 3"/>
          <p:cNvSpPr>
            <a:spLocks noGrp="1"/>
          </p:cNvSpPr>
          <p:nvPr>
            <p:ph type="sldNum" sz="quarter" idx="5"/>
          </p:nvPr>
        </p:nvSpPr>
        <p:spPr/>
        <p:txBody>
          <a:bodyPr/>
          <a:lstStyle/>
          <a:p>
            <a:fld id="{2F1A7F70-BA74-4B93-A504-6802F0D0CD34}" type="slidenum">
              <a:rPr lang="nl-BE" smtClean="0"/>
              <a:t>15</a:t>
            </a:fld>
            <a:endParaRPr lang="nl-BE"/>
          </a:p>
        </p:txBody>
      </p:sp>
    </p:spTree>
    <p:extLst>
      <p:ext uri="{BB962C8B-B14F-4D97-AF65-F5344CB8AC3E}">
        <p14:creationId xmlns:p14="http://schemas.microsoft.com/office/powerpoint/2010/main" val="17176258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We start with the program instructions.</a:t>
            </a:r>
          </a:p>
          <a:p>
            <a:r>
              <a:rPr lang="en-GB" dirty="0"/>
              <a:t>Open the file </a:t>
            </a:r>
            <a:r>
              <a:rPr lang="en-GB" dirty="0" err="1"/>
              <a:t>brand_names</a:t>
            </a:r>
            <a:r>
              <a:rPr lang="en-GB" dirty="0"/>
              <a:t>, we initialize a variable </a:t>
            </a:r>
            <a:r>
              <a:rPr lang="en-GB" dirty="0" err="1"/>
              <a:t>number_of_brands</a:t>
            </a:r>
            <a:r>
              <a:rPr lang="en-GB" dirty="0"/>
              <a:t> to count the number of brands available in the shoe shop.</a:t>
            </a:r>
          </a:p>
          <a:p>
            <a:r>
              <a:rPr lang="en-GB" dirty="0"/>
              <a:t>We read the first line of the file.</a:t>
            </a:r>
          </a:p>
          <a:p>
            <a:r>
              <a:rPr lang="en-GB" dirty="0"/>
              <a:t>While we haven’t reached the end of the file we process all items within the file (while line:)</a:t>
            </a:r>
          </a:p>
          <a:p>
            <a:r>
              <a:rPr lang="en-GB" dirty="0"/>
              <a:t>We execute the group start instructions, define the key or indicative, first character of the first line, letter A, line[0], and we print the letter A captured by 2 </a:t>
            </a:r>
            <a:r>
              <a:rPr lang="en-GB" dirty="0" err="1"/>
              <a:t>asterix</a:t>
            </a:r>
            <a:r>
              <a:rPr lang="en-GB" dirty="0"/>
              <a:t> signs. </a:t>
            </a:r>
          </a:p>
          <a:p>
            <a:r>
              <a:rPr lang="en-GB" dirty="0"/>
              <a:t>The second loop will run </a:t>
            </a:r>
            <a:r>
              <a:rPr lang="en-GB" dirty="0" err="1"/>
              <a:t>als</a:t>
            </a:r>
            <a:r>
              <a:rPr lang="en-GB" dirty="0"/>
              <a:t> long we haven’t reached the end of the file and as long as we are processing lines of the same group, brands starting with the letter A.</a:t>
            </a:r>
          </a:p>
          <a:p>
            <a:r>
              <a:rPr lang="en-GB" dirty="0"/>
              <a:t>For each item we increase the </a:t>
            </a:r>
            <a:r>
              <a:rPr lang="en-GB" dirty="0" err="1"/>
              <a:t>number_of_brands</a:t>
            </a:r>
            <a:r>
              <a:rPr lang="en-GB" dirty="0"/>
              <a:t>, we print the name of the shoe brand and we read the next line in our file. When we have reached the end of the group we print a blank line and we start with the second group, letter B. Again the indicative is defined, and the letter is printed in the output screen, we now process all items with as first letter a B. </a:t>
            </a:r>
          </a:p>
          <a:p>
            <a:r>
              <a:rPr lang="en-GB" dirty="0"/>
              <a:t>When we reach the end of the file the program final instructions are executed and we send the total number of brands to the output screen. </a:t>
            </a:r>
          </a:p>
        </p:txBody>
      </p:sp>
      <p:sp>
        <p:nvSpPr>
          <p:cNvPr id="4" name="Slide Number Placeholder 3"/>
          <p:cNvSpPr>
            <a:spLocks noGrp="1"/>
          </p:cNvSpPr>
          <p:nvPr>
            <p:ph type="sldNum" sz="quarter" idx="5"/>
          </p:nvPr>
        </p:nvSpPr>
        <p:spPr/>
        <p:txBody>
          <a:bodyPr/>
          <a:lstStyle/>
          <a:p>
            <a:fld id="{2F1A7F70-BA74-4B93-A504-6802F0D0CD34}" type="slidenum">
              <a:rPr lang="nl-BE" smtClean="0"/>
              <a:t>16</a:t>
            </a:fld>
            <a:endParaRPr lang="nl-BE"/>
          </a:p>
        </p:txBody>
      </p:sp>
    </p:spTree>
    <p:extLst>
      <p:ext uri="{BB962C8B-B14F-4D97-AF65-F5344CB8AC3E}">
        <p14:creationId xmlns:p14="http://schemas.microsoft.com/office/powerpoint/2010/main" val="188169214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dia">
    <p:spTree>
      <p:nvGrpSpPr>
        <p:cNvPr id="1" name=""/>
        <p:cNvGrpSpPr/>
        <p:nvPr/>
      </p:nvGrpSpPr>
      <p:grpSpPr>
        <a:xfrm>
          <a:off x="0" y="0"/>
          <a:ext cx="0" cy="0"/>
          <a:chOff x="0" y="0"/>
          <a:chExt cx="0" cy="0"/>
        </a:xfrm>
      </p:grpSpPr>
      <p:sp>
        <p:nvSpPr>
          <p:cNvPr id="2" name="Titel 1"/>
          <p:cNvSpPr>
            <a:spLocks noGrp="1"/>
          </p:cNvSpPr>
          <p:nvPr>
            <p:ph type="ctrTitle"/>
          </p:nvPr>
        </p:nvSpPr>
        <p:spPr>
          <a:xfrm>
            <a:off x="2626659" y="3433481"/>
            <a:ext cx="9144000" cy="890839"/>
          </a:xfrm>
        </p:spPr>
        <p:txBody>
          <a:bodyPr anchor="b">
            <a:normAutofit/>
          </a:bodyPr>
          <a:lstStyle>
            <a:lvl1pPr algn="r">
              <a:defRPr lang="nl-BE" sz="4400" kern="1200" dirty="0">
                <a:solidFill>
                  <a:srgbClr val="4584B6"/>
                </a:solidFill>
                <a:latin typeface="+mn-lt"/>
                <a:ea typeface="+mn-ea"/>
                <a:cs typeface="+mn-cs"/>
              </a:defRPr>
            </a:lvl1pPr>
          </a:lstStyle>
          <a:p>
            <a:r>
              <a:rPr lang="nl-NL" dirty="0"/>
              <a:t>Klik om de stijl te bewerken</a:t>
            </a:r>
            <a:endParaRPr lang="nl-BE" dirty="0"/>
          </a:p>
        </p:txBody>
      </p:sp>
      <p:sp>
        <p:nvSpPr>
          <p:cNvPr id="3" name="Ondertitel 2"/>
          <p:cNvSpPr>
            <a:spLocks noGrp="1"/>
          </p:cNvSpPr>
          <p:nvPr>
            <p:ph type="subTitle" idx="1"/>
          </p:nvPr>
        </p:nvSpPr>
        <p:spPr>
          <a:xfrm>
            <a:off x="2626659" y="4690378"/>
            <a:ext cx="9144000" cy="698557"/>
          </a:xfrm>
        </p:spPr>
        <p:txBody>
          <a:bodyPr>
            <a:normAutofit/>
          </a:bodyPr>
          <a:lstStyle>
            <a:lvl1pPr marL="0" indent="0" algn="r">
              <a:buNone/>
              <a:defRPr lang="nl-BE" sz="3200" kern="1200" dirty="0">
                <a:solidFill>
                  <a:srgbClr val="FFDE57"/>
                </a:solidFill>
                <a:latin typeface="+mn-lt"/>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nl-NL" dirty="0"/>
              <a:t>Klik om de ondertitelstijl van het model te bewerken</a:t>
            </a:r>
            <a:endParaRPr lang="nl-BE" dirty="0"/>
          </a:p>
        </p:txBody>
      </p:sp>
      <p:sp>
        <p:nvSpPr>
          <p:cNvPr id="4" name="Tijdelijke aanduiding voor datum 3"/>
          <p:cNvSpPr>
            <a:spLocks noGrp="1"/>
          </p:cNvSpPr>
          <p:nvPr>
            <p:ph type="dt" sz="half" idx="10"/>
          </p:nvPr>
        </p:nvSpPr>
        <p:spPr/>
        <p:txBody>
          <a:bodyPr/>
          <a:lstStyle/>
          <a:p>
            <a:fld id="{9DBA54DB-1B16-4AD1-A9F9-560BFE3100B9}" type="datetime1">
              <a:rPr lang="nl-BE" smtClean="0"/>
              <a:t>2/09/2020</a:t>
            </a:fld>
            <a:endParaRPr lang="nl-BE"/>
          </a:p>
        </p:txBody>
      </p:sp>
      <p:sp>
        <p:nvSpPr>
          <p:cNvPr id="5" name="Tijdelijke aanduiding voor voettekst 4"/>
          <p:cNvSpPr>
            <a:spLocks noGrp="1"/>
          </p:cNvSpPr>
          <p:nvPr>
            <p:ph type="ftr" sz="quarter" idx="11"/>
          </p:nvPr>
        </p:nvSpPr>
        <p:spPr/>
        <p:txBody>
          <a:bodyPr/>
          <a:lstStyle/>
          <a:p>
            <a:endParaRPr lang="nl-BE"/>
          </a:p>
        </p:txBody>
      </p:sp>
      <p:sp>
        <p:nvSpPr>
          <p:cNvPr id="6" name="Tijdelijke aanduiding voor dianummer 5"/>
          <p:cNvSpPr>
            <a:spLocks noGrp="1"/>
          </p:cNvSpPr>
          <p:nvPr>
            <p:ph type="sldNum" sz="quarter" idx="12"/>
          </p:nvPr>
        </p:nvSpPr>
        <p:spPr/>
        <p:txBody>
          <a:bodyPr/>
          <a:lstStyle/>
          <a:p>
            <a:fld id="{B105FAA3-C3E4-40D0-B2B7-65B62F79F625}" type="slidenum">
              <a:rPr lang="nl-BE" smtClean="0"/>
              <a:t>‹#›</a:t>
            </a:fld>
            <a:endParaRPr lang="nl-BE"/>
          </a:p>
        </p:txBody>
      </p:sp>
      <p:sp>
        <p:nvSpPr>
          <p:cNvPr id="9" name="Rechthoek 8"/>
          <p:cNvSpPr/>
          <p:nvPr userDrawn="1"/>
        </p:nvSpPr>
        <p:spPr>
          <a:xfrm>
            <a:off x="10502153" y="0"/>
            <a:ext cx="1559859" cy="12196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0" name="Afbeelding 9">
            <a:extLst>
              <a:ext uri="{FF2B5EF4-FFF2-40B4-BE49-F238E27FC236}">
                <a16:creationId xmlns:a16="http://schemas.microsoft.com/office/drawing/2014/main" id="{EDCBCE4E-F630-4979-8A5A-F77F9BC82F3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95536" y="1615832"/>
            <a:ext cx="4608512" cy="2000174"/>
          </a:xfrm>
          <a:prstGeom prst="rect">
            <a:avLst/>
          </a:prstGeom>
        </p:spPr>
      </p:pic>
    </p:spTree>
    <p:extLst>
      <p:ext uri="{BB962C8B-B14F-4D97-AF65-F5344CB8AC3E}">
        <p14:creationId xmlns:p14="http://schemas.microsoft.com/office/powerpoint/2010/main" val="26612034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a:t>Klik om de stijl te bewerken</a:t>
            </a:r>
            <a:endParaRPr lang="nl-BE"/>
          </a:p>
        </p:txBody>
      </p:sp>
      <p:sp>
        <p:nvSpPr>
          <p:cNvPr id="3" name="Tijdelijke aanduiding voor verticale tekst 2"/>
          <p:cNvSpPr>
            <a:spLocks noGrp="1"/>
          </p:cNvSpPr>
          <p:nvPr>
            <p:ph type="body" orient="vert" idx="1"/>
          </p:nvPr>
        </p:nvSpPr>
        <p:spPr/>
        <p:txBody>
          <a:bodyPr vert="eaVert"/>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4" name="Tijdelijke aanduiding voor datum 3"/>
          <p:cNvSpPr>
            <a:spLocks noGrp="1"/>
          </p:cNvSpPr>
          <p:nvPr>
            <p:ph type="dt" sz="half" idx="10"/>
          </p:nvPr>
        </p:nvSpPr>
        <p:spPr/>
        <p:txBody>
          <a:bodyPr/>
          <a:lstStyle/>
          <a:p>
            <a:fld id="{7BE4DD14-A5A2-4EBE-8108-B4151B97AFA3}" type="datetime1">
              <a:rPr lang="nl-BE" smtClean="0"/>
              <a:t>2/09/2020</a:t>
            </a:fld>
            <a:endParaRPr lang="nl-BE"/>
          </a:p>
        </p:txBody>
      </p:sp>
      <p:sp>
        <p:nvSpPr>
          <p:cNvPr id="5" name="Tijdelijke aanduiding voor voettekst 4"/>
          <p:cNvSpPr>
            <a:spLocks noGrp="1"/>
          </p:cNvSpPr>
          <p:nvPr>
            <p:ph type="ftr" sz="quarter" idx="11"/>
          </p:nvPr>
        </p:nvSpPr>
        <p:spPr/>
        <p:txBody>
          <a:bodyPr/>
          <a:lstStyle/>
          <a:p>
            <a:endParaRPr lang="nl-BE"/>
          </a:p>
        </p:txBody>
      </p:sp>
      <p:sp>
        <p:nvSpPr>
          <p:cNvPr id="6" name="Tijdelijke aanduiding voor dianummer 5"/>
          <p:cNvSpPr>
            <a:spLocks noGrp="1"/>
          </p:cNvSpPr>
          <p:nvPr>
            <p:ph type="sldNum" sz="quarter" idx="12"/>
          </p:nvPr>
        </p:nvSpPr>
        <p:spPr/>
        <p:txBody>
          <a:bodyPr/>
          <a:lstStyle/>
          <a:p>
            <a:fld id="{B105FAA3-C3E4-40D0-B2B7-65B62F79F625}" type="slidenum">
              <a:rPr lang="nl-BE" smtClean="0"/>
              <a:t>‹#›</a:t>
            </a:fld>
            <a:endParaRPr lang="nl-BE"/>
          </a:p>
        </p:txBody>
      </p:sp>
    </p:spTree>
    <p:extLst>
      <p:ext uri="{BB962C8B-B14F-4D97-AF65-F5344CB8AC3E}">
        <p14:creationId xmlns:p14="http://schemas.microsoft.com/office/powerpoint/2010/main" val="34234140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e titel 1"/>
          <p:cNvSpPr>
            <a:spLocks noGrp="1"/>
          </p:cNvSpPr>
          <p:nvPr>
            <p:ph type="title" orient="vert"/>
          </p:nvPr>
        </p:nvSpPr>
        <p:spPr>
          <a:xfrm>
            <a:off x="8724900" y="365125"/>
            <a:ext cx="2628900" cy="5811838"/>
          </a:xfrm>
        </p:spPr>
        <p:txBody>
          <a:bodyPr vert="eaVert"/>
          <a:lstStyle/>
          <a:p>
            <a:r>
              <a:rPr lang="nl-NL"/>
              <a:t>Klik om de stijl te bewerken</a:t>
            </a:r>
            <a:endParaRPr lang="nl-BE"/>
          </a:p>
        </p:txBody>
      </p:sp>
      <p:sp>
        <p:nvSpPr>
          <p:cNvPr id="3" name="Tijdelijke aanduiding voor verticale tekst 2"/>
          <p:cNvSpPr>
            <a:spLocks noGrp="1"/>
          </p:cNvSpPr>
          <p:nvPr>
            <p:ph type="body" orient="vert" idx="1"/>
          </p:nvPr>
        </p:nvSpPr>
        <p:spPr>
          <a:xfrm>
            <a:off x="838200" y="365125"/>
            <a:ext cx="7734300" cy="5811838"/>
          </a:xfrm>
        </p:spPr>
        <p:txBody>
          <a:bodyPr vert="eaVert"/>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4" name="Tijdelijke aanduiding voor datum 3"/>
          <p:cNvSpPr>
            <a:spLocks noGrp="1"/>
          </p:cNvSpPr>
          <p:nvPr>
            <p:ph type="dt" sz="half" idx="10"/>
          </p:nvPr>
        </p:nvSpPr>
        <p:spPr/>
        <p:txBody>
          <a:bodyPr/>
          <a:lstStyle/>
          <a:p>
            <a:fld id="{3FD6D2C0-23FD-48D4-8694-5C8CCB26DE5B}" type="datetime1">
              <a:rPr lang="nl-BE" smtClean="0"/>
              <a:t>2/09/2020</a:t>
            </a:fld>
            <a:endParaRPr lang="nl-BE"/>
          </a:p>
        </p:txBody>
      </p:sp>
      <p:sp>
        <p:nvSpPr>
          <p:cNvPr id="5" name="Tijdelijke aanduiding voor voettekst 4"/>
          <p:cNvSpPr>
            <a:spLocks noGrp="1"/>
          </p:cNvSpPr>
          <p:nvPr>
            <p:ph type="ftr" sz="quarter" idx="11"/>
          </p:nvPr>
        </p:nvSpPr>
        <p:spPr/>
        <p:txBody>
          <a:bodyPr/>
          <a:lstStyle/>
          <a:p>
            <a:endParaRPr lang="nl-BE"/>
          </a:p>
        </p:txBody>
      </p:sp>
      <p:sp>
        <p:nvSpPr>
          <p:cNvPr id="6" name="Tijdelijke aanduiding voor dianummer 5"/>
          <p:cNvSpPr>
            <a:spLocks noGrp="1"/>
          </p:cNvSpPr>
          <p:nvPr>
            <p:ph type="sldNum" sz="quarter" idx="12"/>
          </p:nvPr>
        </p:nvSpPr>
        <p:spPr/>
        <p:txBody>
          <a:bodyPr/>
          <a:lstStyle/>
          <a:p>
            <a:fld id="{B105FAA3-C3E4-40D0-B2B7-65B62F79F625}" type="slidenum">
              <a:rPr lang="nl-BE" smtClean="0"/>
              <a:t>‹#›</a:t>
            </a:fld>
            <a:endParaRPr lang="nl-BE"/>
          </a:p>
        </p:txBody>
      </p:sp>
    </p:spTree>
    <p:extLst>
      <p:ext uri="{BB962C8B-B14F-4D97-AF65-F5344CB8AC3E}">
        <p14:creationId xmlns:p14="http://schemas.microsoft.com/office/powerpoint/2010/main" val="30468295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lvl1pPr>
              <a:defRPr>
                <a:latin typeface="Calibri" panose="020F0502020204030204" pitchFamily="34" charset="0"/>
                <a:cs typeface="Calibri" panose="020F0502020204030204" pitchFamily="34" charset="0"/>
              </a:defRPr>
            </a:lvl1pPr>
          </a:lstStyle>
          <a:p>
            <a:r>
              <a:rPr lang="nl-NL" dirty="0"/>
              <a:t>Klik om de stijl te bewerken</a:t>
            </a:r>
            <a:endParaRPr lang="nl-BE" dirty="0"/>
          </a:p>
        </p:txBody>
      </p:sp>
      <p:sp>
        <p:nvSpPr>
          <p:cNvPr id="3" name="Tijdelijke aanduiding voor inhoud 2"/>
          <p:cNvSpPr>
            <a:spLocks noGrp="1"/>
          </p:cNvSpPr>
          <p:nvPr>
            <p:ph idx="1"/>
          </p:nvPr>
        </p:nvSpPr>
        <p:spPr/>
        <p:txBody>
          <a:bodyPr/>
          <a:lstStyle>
            <a:lvl1pPr>
              <a:buClr>
                <a:srgbClr val="4584B6"/>
              </a:buClr>
              <a:defRPr/>
            </a:lvl1pPr>
            <a:lvl2pPr>
              <a:buClr>
                <a:srgbClr val="FFDE57"/>
              </a:buClr>
              <a:defRPr sz="2600"/>
            </a:lvl2pPr>
            <a:lvl3pPr>
              <a:defRPr sz="2400"/>
            </a:lvl3pPr>
            <a:lvl4pPr>
              <a:defRPr sz="2200"/>
            </a:lvl4pPr>
            <a:lvl5pPr>
              <a:defRPr sz="2000"/>
            </a:lvl5pPr>
          </a:lstStyle>
          <a:p>
            <a:pPr lvl="0"/>
            <a:r>
              <a:rPr lang="nl-NL" dirty="0"/>
              <a:t>Tekststijl van het model bewerken</a:t>
            </a:r>
          </a:p>
          <a:p>
            <a:pPr lvl="1"/>
            <a:r>
              <a:rPr lang="nl-NL" dirty="0"/>
              <a:t>Tweede niveau</a:t>
            </a:r>
          </a:p>
          <a:p>
            <a:pPr lvl="2"/>
            <a:r>
              <a:rPr lang="nl-NL" dirty="0"/>
              <a:t>Derde niveau</a:t>
            </a:r>
          </a:p>
          <a:p>
            <a:pPr lvl="3"/>
            <a:r>
              <a:rPr lang="nl-NL" dirty="0"/>
              <a:t>Vierde niveau</a:t>
            </a:r>
          </a:p>
          <a:p>
            <a:pPr lvl="4"/>
            <a:r>
              <a:rPr lang="nl-NL" dirty="0"/>
              <a:t>Vijfde niveau</a:t>
            </a:r>
            <a:endParaRPr lang="nl-BE" dirty="0"/>
          </a:p>
        </p:txBody>
      </p:sp>
      <p:sp>
        <p:nvSpPr>
          <p:cNvPr id="4" name="Tijdelijke aanduiding voor datum 3"/>
          <p:cNvSpPr>
            <a:spLocks noGrp="1"/>
          </p:cNvSpPr>
          <p:nvPr>
            <p:ph type="dt" sz="half" idx="10"/>
          </p:nvPr>
        </p:nvSpPr>
        <p:spPr/>
        <p:txBody>
          <a:bodyPr/>
          <a:lstStyle/>
          <a:p>
            <a:fld id="{7F502A1D-A910-4100-B61A-B3604D95ED9D}" type="datetime1">
              <a:rPr lang="nl-BE" smtClean="0"/>
              <a:t>2/09/2020</a:t>
            </a:fld>
            <a:endParaRPr lang="nl-BE"/>
          </a:p>
        </p:txBody>
      </p:sp>
      <p:sp>
        <p:nvSpPr>
          <p:cNvPr id="5" name="Tijdelijke aanduiding voor voettekst 4"/>
          <p:cNvSpPr>
            <a:spLocks noGrp="1"/>
          </p:cNvSpPr>
          <p:nvPr>
            <p:ph type="ftr" sz="quarter" idx="11"/>
          </p:nvPr>
        </p:nvSpPr>
        <p:spPr/>
        <p:txBody>
          <a:bodyPr/>
          <a:lstStyle/>
          <a:p>
            <a:endParaRPr lang="nl-BE"/>
          </a:p>
        </p:txBody>
      </p:sp>
      <p:sp>
        <p:nvSpPr>
          <p:cNvPr id="6" name="Tijdelijke aanduiding voor dianummer 5"/>
          <p:cNvSpPr>
            <a:spLocks noGrp="1"/>
          </p:cNvSpPr>
          <p:nvPr>
            <p:ph type="sldNum" sz="quarter" idx="12"/>
          </p:nvPr>
        </p:nvSpPr>
        <p:spPr/>
        <p:txBody>
          <a:bodyPr/>
          <a:lstStyle>
            <a:lvl1pPr>
              <a:defRPr/>
            </a:lvl1pPr>
          </a:lstStyle>
          <a:p>
            <a:fld id="{FE1B3154-47D9-4402-8EDB-E791933DC0B9}" type="slidenum">
              <a:rPr lang="nl-BE" smtClean="0"/>
              <a:pPr/>
              <a:t>‹#›</a:t>
            </a:fld>
            <a:endParaRPr lang="nl-BE" dirty="0"/>
          </a:p>
        </p:txBody>
      </p:sp>
    </p:spTree>
    <p:extLst>
      <p:ext uri="{BB962C8B-B14F-4D97-AF65-F5344CB8AC3E}">
        <p14:creationId xmlns:p14="http://schemas.microsoft.com/office/powerpoint/2010/main" val="6989068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el 1"/>
          <p:cNvSpPr>
            <a:spLocks noGrp="1"/>
          </p:cNvSpPr>
          <p:nvPr>
            <p:ph type="title"/>
          </p:nvPr>
        </p:nvSpPr>
        <p:spPr>
          <a:xfrm>
            <a:off x="831850" y="1709738"/>
            <a:ext cx="10515600" cy="2852737"/>
          </a:xfrm>
        </p:spPr>
        <p:txBody>
          <a:bodyPr anchor="b"/>
          <a:lstStyle>
            <a:lvl1pPr>
              <a:defRPr sz="6000"/>
            </a:lvl1pPr>
          </a:lstStyle>
          <a:p>
            <a:r>
              <a:rPr lang="nl-NL"/>
              <a:t>Klik om de stijl te bewerken</a:t>
            </a:r>
            <a:endParaRPr lang="nl-BE"/>
          </a:p>
        </p:txBody>
      </p:sp>
      <p:sp>
        <p:nvSpPr>
          <p:cNvPr id="3" name="Tijdelijke aanduiding voor tekst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nl-NL"/>
              <a:t>Tekststijl van het model bewerken</a:t>
            </a:r>
          </a:p>
        </p:txBody>
      </p:sp>
      <p:sp>
        <p:nvSpPr>
          <p:cNvPr id="4" name="Tijdelijke aanduiding voor datum 3"/>
          <p:cNvSpPr>
            <a:spLocks noGrp="1"/>
          </p:cNvSpPr>
          <p:nvPr>
            <p:ph type="dt" sz="half" idx="10"/>
          </p:nvPr>
        </p:nvSpPr>
        <p:spPr/>
        <p:txBody>
          <a:bodyPr/>
          <a:lstStyle/>
          <a:p>
            <a:fld id="{FC274EC3-A4C1-4AD9-8B7B-E6619E9154A0}" type="datetime1">
              <a:rPr lang="nl-BE" smtClean="0"/>
              <a:t>2/09/2020</a:t>
            </a:fld>
            <a:endParaRPr lang="nl-BE"/>
          </a:p>
        </p:txBody>
      </p:sp>
      <p:sp>
        <p:nvSpPr>
          <p:cNvPr id="5" name="Tijdelijke aanduiding voor voettekst 4"/>
          <p:cNvSpPr>
            <a:spLocks noGrp="1"/>
          </p:cNvSpPr>
          <p:nvPr>
            <p:ph type="ftr" sz="quarter" idx="11"/>
          </p:nvPr>
        </p:nvSpPr>
        <p:spPr/>
        <p:txBody>
          <a:bodyPr/>
          <a:lstStyle/>
          <a:p>
            <a:endParaRPr lang="nl-BE"/>
          </a:p>
        </p:txBody>
      </p:sp>
      <p:sp>
        <p:nvSpPr>
          <p:cNvPr id="6" name="Tijdelijke aanduiding voor dianummer 5"/>
          <p:cNvSpPr>
            <a:spLocks noGrp="1"/>
          </p:cNvSpPr>
          <p:nvPr>
            <p:ph type="sldNum" sz="quarter" idx="12"/>
          </p:nvPr>
        </p:nvSpPr>
        <p:spPr/>
        <p:txBody>
          <a:bodyPr/>
          <a:lstStyle/>
          <a:p>
            <a:fld id="{B105FAA3-C3E4-40D0-B2B7-65B62F79F625}" type="slidenum">
              <a:rPr lang="nl-BE" smtClean="0"/>
              <a:t>‹#›</a:t>
            </a:fld>
            <a:endParaRPr lang="nl-BE"/>
          </a:p>
        </p:txBody>
      </p:sp>
    </p:spTree>
    <p:extLst>
      <p:ext uri="{BB962C8B-B14F-4D97-AF65-F5344CB8AC3E}">
        <p14:creationId xmlns:p14="http://schemas.microsoft.com/office/powerpoint/2010/main" val="27278284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a:t>Klik om de stijl te bewerken</a:t>
            </a:r>
            <a:endParaRPr lang="nl-BE"/>
          </a:p>
        </p:txBody>
      </p:sp>
      <p:sp>
        <p:nvSpPr>
          <p:cNvPr id="3" name="Tijdelijke aanduiding voor inhoud 2"/>
          <p:cNvSpPr>
            <a:spLocks noGrp="1"/>
          </p:cNvSpPr>
          <p:nvPr>
            <p:ph sz="half" idx="1"/>
          </p:nvPr>
        </p:nvSpPr>
        <p:spPr>
          <a:xfrm>
            <a:off x="838200" y="1825625"/>
            <a:ext cx="5181600" cy="4351338"/>
          </a:xfrm>
        </p:spPr>
        <p:txBody>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4" name="Tijdelijke aanduiding voor inhoud 3"/>
          <p:cNvSpPr>
            <a:spLocks noGrp="1"/>
          </p:cNvSpPr>
          <p:nvPr>
            <p:ph sz="half" idx="2"/>
          </p:nvPr>
        </p:nvSpPr>
        <p:spPr>
          <a:xfrm>
            <a:off x="6172200" y="1825625"/>
            <a:ext cx="5181600" cy="4351338"/>
          </a:xfrm>
        </p:spPr>
        <p:txBody>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5" name="Tijdelijke aanduiding voor datum 4"/>
          <p:cNvSpPr>
            <a:spLocks noGrp="1"/>
          </p:cNvSpPr>
          <p:nvPr>
            <p:ph type="dt" sz="half" idx="10"/>
          </p:nvPr>
        </p:nvSpPr>
        <p:spPr/>
        <p:txBody>
          <a:bodyPr/>
          <a:lstStyle/>
          <a:p>
            <a:fld id="{19D8E8DE-ADBC-4B34-812D-AE94AC273780}" type="datetime1">
              <a:rPr lang="nl-BE" smtClean="0"/>
              <a:t>2/09/2020</a:t>
            </a:fld>
            <a:endParaRPr lang="nl-BE"/>
          </a:p>
        </p:txBody>
      </p:sp>
      <p:sp>
        <p:nvSpPr>
          <p:cNvPr id="6" name="Tijdelijke aanduiding voor voettekst 5"/>
          <p:cNvSpPr>
            <a:spLocks noGrp="1"/>
          </p:cNvSpPr>
          <p:nvPr>
            <p:ph type="ftr" sz="quarter" idx="11"/>
          </p:nvPr>
        </p:nvSpPr>
        <p:spPr/>
        <p:txBody>
          <a:bodyPr/>
          <a:lstStyle/>
          <a:p>
            <a:endParaRPr lang="nl-BE"/>
          </a:p>
        </p:txBody>
      </p:sp>
      <p:sp>
        <p:nvSpPr>
          <p:cNvPr id="7" name="Tijdelijke aanduiding voor dianummer 6"/>
          <p:cNvSpPr>
            <a:spLocks noGrp="1"/>
          </p:cNvSpPr>
          <p:nvPr>
            <p:ph type="sldNum" sz="quarter" idx="12"/>
          </p:nvPr>
        </p:nvSpPr>
        <p:spPr/>
        <p:txBody>
          <a:bodyPr/>
          <a:lstStyle/>
          <a:p>
            <a:fld id="{B105FAA3-C3E4-40D0-B2B7-65B62F79F625}" type="slidenum">
              <a:rPr lang="nl-BE" smtClean="0"/>
              <a:t>‹#›</a:t>
            </a:fld>
            <a:endParaRPr lang="nl-BE"/>
          </a:p>
        </p:txBody>
      </p:sp>
    </p:spTree>
    <p:extLst>
      <p:ext uri="{BB962C8B-B14F-4D97-AF65-F5344CB8AC3E}">
        <p14:creationId xmlns:p14="http://schemas.microsoft.com/office/powerpoint/2010/main" val="34646790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el 1"/>
          <p:cNvSpPr>
            <a:spLocks noGrp="1"/>
          </p:cNvSpPr>
          <p:nvPr>
            <p:ph type="title"/>
          </p:nvPr>
        </p:nvSpPr>
        <p:spPr>
          <a:xfrm>
            <a:off x="839788" y="365125"/>
            <a:ext cx="10515600" cy="1325563"/>
          </a:xfrm>
        </p:spPr>
        <p:txBody>
          <a:bodyPr/>
          <a:lstStyle/>
          <a:p>
            <a:r>
              <a:rPr lang="nl-NL"/>
              <a:t>Klik om de stijl te bewerken</a:t>
            </a:r>
            <a:endParaRPr lang="nl-BE"/>
          </a:p>
        </p:txBody>
      </p:sp>
      <p:sp>
        <p:nvSpPr>
          <p:cNvPr id="3" name="Tijdelijke aanduiding voor tekst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Tekststijl van het model bewerken</a:t>
            </a:r>
          </a:p>
        </p:txBody>
      </p:sp>
      <p:sp>
        <p:nvSpPr>
          <p:cNvPr id="4" name="Tijdelijke aanduiding voor inhoud 3"/>
          <p:cNvSpPr>
            <a:spLocks noGrp="1"/>
          </p:cNvSpPr>
          <p:nvPr>
            <p:ph sz="half" idx="2"/>
          </p:nvPr>
        </p:nvSpPr>
        <p:spPr>
          <a:xfrm>
            <a:off x="839788" y="2505075"/>
            <a:ext cx="5157787" cy="3684588"/>
          </a:xfrm>
        </p:spPr>
        <p:txBody>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5" name="Tijdelijke aanduiding voor tekst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Tekststijl van het model bewerken</a:t>
            </a:r>
          </a:p>
        </p:txBody>
      </p:sp>
      <p:sp>
        <p:nvSpPr>
          <p:cNvPr id="6" name="Tijdelijke aanduiding voor inhoud 5"/>
          <p:cNvSpPr>
            <a:spLocks noGrp="1"/>
          </p:cNvSpPr>
          <p:nvPr>
            <p:ph sz="quarter" idx="4"/>
          </p:nvPr>
        </p:nvSpPr>
        <p:spPr>
          <a:xfrm>
            <a:off x="6172200" y="2505075"/>
            <a:ext cx="5183188" cy="3684588"/>
          </a:xfrm>
        </p:spPr>
        <p:txBody>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7" name="Tijdelijke aanduiding voor datum 6"/>
          <p:cNvSpPr>
            <a:spLocks noGrp="1"/>
          </p:cNvSpPr>
          <p:nvPr>
            <p:ph type="dt" sz="half" idx="10"/>
          </p:nvPr>
        </p:nvSpPr>
        <p:spPr/>
        <p:txBody>
          <a:bodyPr/>
          <a:lstStyle/>
          <a:p>
            <a:fld id="{31505BAB-8768-4F28-94D4-0FB2B7E5CAF3}" type="datetime1">
              <a:rPr lang="nl-BE" smtClean="0"/>
              <a:t>2/09/2020</a:t>
            </a:fld>
            <a:endParaRPr lang="nl-BE"/>
          </a:p>
        </p:txBody>
      </p:sp>
      <p:sp>
        <p:nvSpPr>
          <p:cNvPr id="8" name="Tijdelijke aanduiding voor voettekst 7"/>
          <p:cNvSpPr>
            <a:spLocks noGrp="1"/>
          </p:cNvSpPr>
          <p:nvPr>
            <p:ph type="ftr" sz="quarter" idx="11"/>
          </p:nvPr>
        </p:nvSpPr>
        <p:spPr/>
        <p:txBody>
          <a:bodyPr/>
          <a:lstStyle/>
          <a:p>
            <a:endParaRPr lang="nl-BE"/>
          </a:p>
        </p:txBody>
      </p:sp>
      <p:sp>
        <p:nvSpPr>
          <p:cNvPr id="9" name="Tijdelijke aanduiding voor dianummer 8"/>
          <p:cNvSpPr>
            <a:spLocks noGrp="1"/>
          </p:cNvSpPr>
          <p:nvPr>
            <p:ph type="sldNum" sz="quarter" idx="12"/>
          </p:nvPr>
        </p:nvSpPr>
        <p:spPr/>
        <p:txBody>
          <a:bodyPr/>
          <a:lstStyle/>
          <a:p>
            <a:fld id="{B105FAA3-C3E4-40D0-B2B7-65B62F79F625}" type="slidenum">
              <a:rPr lang="nl-BE" smtClean="0"/>
              <a:t>‹#›</a:t>
            </a:fld>
            <a:endParaRPr lang="nl-BE"/>
          </a:p>
        </p:txBody>
      </p:sp>
    </p:spTree>
    <p:extLst>
      <p:ext uri="{BB962C8B-B14F-4D97-AF65-F5344CB8AC3E}">
        <p14:creationId xmlns:p14="http://schemas.microsoft.com/office/powerpoint/2010/main" val="30509857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a:t>Klik om de stijl te bewerken</a:t>
            </a:r>
            <a:endParaRPr lang="nl-BE"/>
          </a:p>
        </p:txBody>
      </p:sp>
      <p:sp>
        <p:nvSpPr>
          <p:cNvPr id="3" name="Tijdelijke aanduiding voor datum 2"/>
          <p:cNvSpPr>
            <a:spLocks noGrp="1"/>
          </p:cNvSpPr>
          <p:nvPr>
            <p:ph type="dt" sz="half" idx="10"/>
          </p:nvPr>
        </p:nvSpPr>
        <p:spPr/>
        <p:txBody>
          <a:bodyPr/>
          <a:lstStyle/>
          <a:p>
            <a:fld id="{0E166F45-FB20-41E3-B1E4-21B171F68161}" type="datetime1">
              <a:rPr lang="nl-BE" smtClean="0"/>
              <a:t>2/09/2020</a:t>
            </a:fld>
            <a:endParaRPr lang="nl-BE"/>
          </a:p>
        </p:txBody>
      </p:sp>
      <p:sp>
        <p:nvSpPr>
          <p:cNvPr id="4" name="Tijdelijke aanduiding voor voettekst 3"/>
          <p:cNvSpPr>
            <a:spLocks noGrp="1"/>
          </p:cNvSpPr>
          <p:nvPr>
            <p:ph type="ftr" sz="quarter" idx="11"/>
          </p:nvPr>
        </p:nvSpPr>
        <p:spPr/>
        <p:txBody>
          <a:bodyPr/>
          <a:lstStyle/>
          <a:p>
            <a:endParaRPr lang="nl-BE"/>
          </a:p>
        </p:txBody>
      </p:sp>
      <p:sp>
        <p:nvSpPr>
          <p:cNvPr id="5" name="Tijdelijke aanduiding voor dianummer 4"/>
          <p:cNvSpPr>
            <a:spLocks noGrp="1"/>
          </p:cNvSpPr>
          <p:nvPr>
            <p:ph type="sldNum" sz="quarter" idx="12"/>
          </p:nvPr>
        </p:nvSpPr>
        <p:spPr/>
        <p:txBody>
          <a:bodyPr/>
          <a:lstStyle/>
          <a:p>
            <a:fld id="{B105FAA3-C3E4-40D0-B2B7-65B62F79F625}" type="slidenum">
              <a:rPr lang="nl-BE" smtClean="0"/>
              <a:t>‹#›</a:t>
            </a:fld>
            <a:endParaRPr lang="nl-BE"/>
          </a:p>
        </p:txBody>
      </p:sp>
    </p:spTree>
    <p:extLst>
      <p:ext uri="{BB962C8B-B14F-4D97-AF65-F5344CB8AC3E}">
        <p14:creationId xmlns:p14="http://schemas.microsoft.com/office/powerpoint/2010/main" val="15514924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Tijdelijke aanduiding voor datum 1"/>
          <p:cNvSpPr>
            <a:spLocks noGrp="1"/>
          </p:cNvSpPr>
          <p:nvPr>
            <p:ph type="dt" sz="half" idx="10"/>
          </p:nvPr>
        </p:nvSpPr>
        <p:spPr/>
        <p:txBody>
          <a:bodyPr/>
          <a:lstStyle/>
          <a:p>
            <a:fld id="{0FF58E41-313F-407F-8EC3-61136F94D127}" type="datetime1">
              <a:rPr lang="nl-BE" smtClean="0"/>
              <a:t>2/09/2020</a:t>
            </a:fld>
            <a:endParaRPr lang="nl-BE"/>
          </a:p>
        </p:txBody>
      </p:sp>
      <p:sp>
        <p:nvSpPr>
          <p:cNvPr id="3" name="Tijdelijke aanduiding voor voettekst 2"/>
          <p:cNvSpPr>
            <a:spLocks noGrp="1"/>
          </p:cNvSpPr>
          <p:nvPr>
            <p:ph type="ftr" sz="quarter" idx="11"/>
          </p:nvPr>
        </p:nvSpPr>
        <p:spPr/>
        <p:txBody>
          <a:bodyPr/>
          <a:lstStyle/>
          <a:p>
            <a:endParaRPr lang="nl-BE"/>
          </a:p>
        </p:txBody>
      </p:sp>
      <p:sp>
        <p:nvSpPr>
          <p:cNvPr id="4" name="Tijdelijke aanduiding voor dianummer 3"/>
          <p:cNvSpPr>
            <a:spLocks noGrp="1"/>
          </p:cNvSpPr>
          <p:nvPr>
            <p:ph type="sldNum" sz="quarter" idx="12"/>
          </p:nvPr>
        </p:nvSpPr>
        <p:spPr/>
        <p:txBody>
          <a:bodyPr/>
          <a:lstStyle/>
          <a:p>
            <a:fld id="{B105FAA3-C3E4-40D0-B2B7-65B62F79F625}" type="slidenum">
              <a:rPr lang="nl-BE" smtClean="0"/>
              <a:t>‹#›</a:t>
            </a:fld>
            <a:endParaRPr lang="nl-BE"/>
          </a:p>
        </p:txBody>
      </p:sp>
    </p:spTree>
    <p:extLst>
      <p:ext uri="{BB962C8B-B14F-4D97-AF65-F5344CB8AC3E}">
        <p14:creationId xmlns:p14="http://schemas.microsoft.com/office/powerpoint/2010/main" val="38751777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839788" y="457200"/>
            <a:ext cx="3932237" cy="1600200"/>
          </a:xfrm>
        </p:spPr>
        <p:txBody>
          <a:bodyPr anchor="b"/>
          <a:lstStyle>
            <a:lvl1pPr>
              <a:defRPr sz="3200"/>
            </a:lvl1pPr>
          </a:lstStyle>
          <a:p>
            <a:r>
              <a:rPr lang="nl-NL"/>
              <a:t>Klik om de stijl te bewerken</a:t>
            </a:r>
            <a:endParaRPr lang="nl-BE"/>
          </a:p>
        </p:txBody>
      </p:sp>
      <p:sp>
        <p:nvSpPr>
          <p:cNvPr id="3" name="Tijdelijke aanduiding voor inhoud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4" name="Tijdelijke aanduiding voor tekst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Tekststijl van het model bewerken</a:t>
            </a:r>
          </a:p>
        </p:txBody>
      </p:sp>
      <p:sp>
        <p:nvSpPr>
          <p:cNvPr id="5" name="Tijdelijke aanduiding voor datum 4"/>
          <p:cNvSpPr>
            <a:spLocks noGrp="1"/>
          </p:cNvSpPr>
          <p:nvPr>
            <p:ph type="dt" sz="half" idx="10"/>
          </p:nvPr>
        </p:nvSpPr>
        <p:spPr/>
        <p:txBody>
          <a:bodyPr/>
          <a:lstStyle/>
          <a:p>
            <a:fld id="{B85B5F37-38DA-4EAB-81BB-622D74C0BD14}" type="datetime1">
              <a:rPr lang="nl-BE" smtClean="0"/>
              <a:t>2/09/2020</a:t>
            </a:fld>
            <a:endParaRPr lang="nl-BE"/>
          </a:p>
        </p:txBody>
      </p:sp>
      <p:sp>
        <p:nvSpPr>
          <p:cNvPr id="6" name="Tijdelijke aanduiding voor voettekst 5"/>
          <p:cNvSpPr>
            <a:spLocks noGrp="1"/>
          </p:cNvSpPr>
          <p:nvPr>
            <p:ph type="ftr" sz="quarter" idx="11"/>
          </p:nvPr>
        </p:nvSpPr>
        <p:spPr/>
        <p:txBody>
          <a:bodyPr/>
          <a:lstStyle/>
          <a:p>
            <a:endParaRPr lang="nl-BE"/>
          </a:p>
        </p:txBody>
      </p:sp>
      <p:sp>
        <p:nvSpPr>
          <p:cNvPr id="7" name="Tijdelijke aanduiding voor dianummer 6"/>
          <p:cNvSpPr>
            <a:spLocks noGrp="1"/>
          </p:cNvSpPr>
          <p:nvPr>
            <p:ph type="sldNum" sz="quarter" idx="12"/>
          </p:nvPr>
        </p:nvSpPr>
        <p:spPr/>
        <p:txBody>
          <a:bodyPr/>
          <a:lstStyle/>
          <a:p>
            <a:fld id="{B105FAA3-C3E4-40D0-B2B7-65B62F79F625}" type="slidenum">
              <a:rPr lang="nl-BE" smtClean="0"/>
              <a:t>‹#›</a:t>
            </a:fld>
            <a:endParaRPr lang="nl-BE"/>
          </a:p>
        </p:txBody>
      </p:sp>
    </p:spTree>
    <p:extLst>
      <p:ext uri="{BB962C8B-B14F-4D97-AF65-F5344CB8AC3E}">
        <p14:creationId xmlns:p14="http://schemas.microsoft.com/office/powerpoint/2010/main" val="13845905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839788" y="457200"/>
            <a:ext cx="3932237" cy="1600200"/>
          </a:xfrm>
        </p:spPr>
        <p:txBody>
          <a:bodyPr anchor="b"/>
          <a:lstStyle>
            <a:lvl1pPr>
              <a:defRPr sz="3200"/>
            </a:lvl1pPr>
          </a:lstStyle>
          <a:p>
            <a:r>
              <a:rPr lang="nl-NL"/>
              <a:t>Klik om de stijl te bewerken</a:t>
            </a:r>
            <a:endParaRPr lang="nl-BE"/>
          </a:p>
        </p:txBody>
      </p:sp>
      <p:sp>
        <p:nvSpPr>
          <p:cNvPr id="3" name="Tijdelijke aanduiding voor afbeelding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l-BE"/>
          </a:p>
        </p:txBody>
      </p:sp>
      <p:sp>
        <p:nvSpPr>
          <p:cNvPr id="4" name="Tijdelijke aanduiding voor tekst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Tekststijl van het model bewerken</a:t>
            </a:r>
          </a:p>
        </p:txBody>
      </p:sp>
      <p:sp>
        <p:nvSpPr>
          <p:cNvPr id="5" name="Tijdelijke aanduiding voor datum 4"/>
          <p:cNvSpPr>
            <a:spLocks noGrp="1"/>
          </p:cNvSpPr>
          <p:nvPr>
            <p:ph type="dt" sz="half" idx="10"/>
          </p:nvPr>
        </p:nvSpPr>
        <p:spPr/>
        <p:txBody>
          <a:bodyPr/>
          <a:lstStyle/>
          <a:p>
            <a:fld id="{AD728687-702D-4DA9-A09E-7D549958D675}" type="datetime1">
              <a:rPr lang="nl-BE" smtClean="0"/>
              <a:t>2/09/2020</a:t>
            </a:fld>
            <a:endParaRPr lang="nl-BE"/>
          </a:p>
        </p:txBody>
      </p:sp>
      <p:sp>
        <p:nvSpPr>
          <p:cNvPr id="6" name="Tijdelijke aanduiding voor voettekst 5"/>
          <p:cNvSpPr>
            <a:spLocks noGrp="1"/>
          </p:cNvSpPr>
          <p:nvPr>
            <p:ph type="ftr" sz="quarter" idx="11"/>
          </p:nvPr>
        </p:nvSpPr>
        <p:spPr/>
        <p:txBody>
          <a:bodyPr/>
          <a:lstStyle/>
          <a:p>
            <a:endParaRPr lang="nl-BE"/>
          </a:p>
        </p:txBody>
      </p:sp>
      <p:sp>
        <p:nvSpPr>
          <p:cNvPr id="7" name="Tijdelijke aanduiding voor dianummer 6"/>
          <p:cNvSpPr>
            <a:spLocks noGrp="1"/>
          </p:cNvSpPr>
          <p:nvPr>
            <p:ph type="sldNum" sz="quarter" idx="12"/>
          </p:nvPr>
        </p:nvSpPr>
        <p:spPr/>
        <p:txBody>
          <a:bodyPr/>
          <a:lstStyle/>
          <a:p>
            <a:fld id="{B105FAA3-C3E4-40D0-B2B7-65B62F79F625}" type="slidenum">
              <a:rPr lang="nl-BE" smtClean="0"/>
              <a:t>‹#›</a:t>
            </a:fld>
            <a:endParaRPr lang="nl-BE"/>
          </a:p>
        </p:txBody>
      </p:sp>
    </p:spTree>
    <p:extLst>
      <p:ext uri="{BB962C8B-B14F-4D97-AF65-F5344CB8AC3E}">
        <p14:creationId xmlns:p14="http://schemas.microsoft.com/office/powerpoint/2010/main" val="1867578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titel 1"/>
          <p:cNvSpPr>
            <a:spLocks noGrp="1"/>
          </p:cNvSpPr>
          <p:nvPr>
            <p:ph type="title"/>
          </p:nvPr>
        </p:nvSpPr>
        <p:spPr>
          <a:xfrm>
            <a:off x="582706" y="365125"/>
            <a:ext cx="10771094" cy="920015"/>
          </a:xfrm>
          <a:prstGeom prst="rect">
            <a:avLst/>
          </a:prstGeom>
        </p:spPr>
        <p:txBody>
          <a:bodyPr vert="horz" lIns="91440" tIns="45720" rIns="91440" bIns="45720" rtlCol="0" anchor="ctr">
            <a:normAutofit/>
          </a:bodyPr>
          <a:lstStyle/>
          <a:p>
            <a:r>
              <a:rPr lang="nl-NL" dirty="0"/>
              <a:t>Click to edit the style</a:t>
            </a:r>
            <a:endParaRPr lang="nl-BE" dirty="0"/>
          </a:p>
        </p:txBody>
      </p:sp>
      <p:sp>
        <p:nvSpPr>
          <p:cNvPr id="3" name="Tijdelijke aanduiding voor tekst 2"/>
          <p:cNvSpPr>
            <a:spLocks noGrp="1"/>
          </p:cNvSpPr>
          <p:nvPr>
            <p:ph type="body" idx="1"/>
          </p:nvPr>
        </p:nvSpPr>
        <p:spPr>
          <a:xfrm>
            <a:off x="582705" y="1550894"/>
            <a:ext cx="11291048" cy="4626069"/>
          </a:xfrm>
          <a:prstGeom prst="rect">
            <a:avLst/>
          </a:prstGeom>
        </p:spPr>
        <p:txBody>
          <a:bodyPr vert="horz" lIns="91440" tIns="45720" rIns="91440" bIns="45720" rtlCol="0">
            <a:normAutofit/>
          </a:bodyPr>
          <a:lstStyle/>
          <a:p>
            <a:pPr lvl="0"/>
            <a:r>
              <a:rPr lang="nl-NL" dirty="0"/>
              <a:t>Editing the text style of the model</a:t>
            </a:r>
          </a:p>
          <a:p>
            <a:pPr lvl="1"/>
            <a:r>
              <a:rPr lang="nl-NL" dirty="0"/>
              <a:t>Second tier</a:t>
            </a:r>
          </a:p>
          <a:p>
            <a:pPr lvl="2"/>
            <a:r>
              <a:rPr lang="nl-NL" dirty="0"/>
              <a:t>Third level</a:t>
            </a:r>
          </a:p>
          <a:p>
            <a:pPr lvl="3"/>
            <a:r>
              <a:rPr lang="nl-NL" dirty="0"/>
              <a:t>Fourth level</a:t>
            </a:r>
          </a:p>
          <a:p>
            <a:pPr lvl="4"/>
            <a:r>
              <a:rPr lang="nl-NL" dirty="0"/>
              <a:t>Fifth level</a:t>
            </a:r>
            <a:endParaRPr lang="nl-BE" dirty="0"/>
          </a:p>
        </p:txBody>
      </p:sp>
      <p:sp>
        <p:nvSpPr>
          <p:cNvPr id="4" name="Tijdelijke aanduiding voor datum 3"/>
          <p:cNvSpPr>
            <a:spLocks noGrp="1"/>
          </p:cNvSpPr>
          <p:nvPr>
            <p:ph type="dt" sz="half" idx="2"/>
          </p:nvPr>
        </p:nvSpPr>
        <p:spPr>
          <a:xfrm>
            <a:off x="582705" y="6356350"/>
            <a:ext cx="1353671"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9CD3CD4-31DA-4C13-BE74-A8E9DA10F56B}" type="datetime1">
              <a:rPr lang="nl-BE" smtClean="0"/>
              <a:t>2/09/2020</a:t>
            </a:fld>
            <a:endParaRPr lang="nl-BE"/>
          </a:p>
        </p:txBody>
      </p:sp>
      <p:sp>
        <p:nvSpPr>
          <p:cNvPr id="5" name="Tijdelijke aanduiding voor voettekst 4"/>
          <p:cNvSpPr>
            <a:spLocks noGrp="1"/>
          </p:cNvSpPr>
          <p:nvPr>
            <p:ph type="ftr" sz="quarter" idx="3"/>
          </p:nvPr>
        </p:nvSpPr>
        <p:spPr>
          <a:xfrm>
            <a:off x="2384611" y="6356350"/>
            <a:ext cx="6436659"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nl-BE" dirty="0"/>
          </a:p>
        </p:txBody>
      </p:sp>
      <p:sp>
        <p:nvSpPr>
          <p:cNvPr id="6" name="Tijdelijke aanduiding voor dianummer 5"/>
          <p:cNvSpPr>
            <a:spLocks noGrp="1"/>
          </p:cNvSpPr>
          <p:nvPr>
            <p:ph type="sldNum" sz="quarter" idx="4"/>
          </p:nvPr>
        </p:nvSpPr>
        <p:spPr>
          <a:xfrm>
            <a:off x="9130553"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105FAA3-C3E4-40D0-B2B7-65B62F79F625}" type="slidenum">
              <a:rPr lang="nl-BE" smtClean="0"/>
              <a:t>‹#›</a:t>
            </a:fld>
            <a:endParaRPr lang="nl-BE" dirty="0"/>
          </a:p>
        </p:txBody>
      </p:sp>
      <p:sp>
        <p:nvSpPr>
          <p:cNvPr id="7" name="Rechthoek 6"/>
          <p:cNvSpPr/>
          <p:nvPr userDrawn="1"/>
        </p:nvSpPr>
        <p:spPr>
          <a:xfrm rot="5400000">
            <a:off x="6145210" y="-4660629"/>
            <a:ext cx="72000" cy="12021580"/>
          </a:xfrm>
          <a:prstGeom prst="rect">
            <a:avLst/>
          </a:prstGeom>
          <a:solidFill>
            <a:srgbClr val="4584B6"/>
          </a:solidFill>
          <a:ln>
            <a:solidFill>
              <a:srgbClr val="4584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Rechthoek 7">
            <a:extLst>
              <a:ext uri="{FF2B5EF4-FFF2-40B4-BE49-F238E27FC236}">
                <a16:creationId xmlns:a16="http://schemas.microsoft.com/office/drawing/2014/main" id="{07FE2247-7A25-44B0-854B-AE1E11CA90FA}"/>
              </a:ext>
            </a:extLst>
          </p:cNvPr>
          <p:cNvSpPr/>
          <p:nvPr userDrawn="1"/>
        </p:nvSpPr>
        <p:spPr>
          <a:xfrm>
            <a:off x="105303" y="-171400"/>
            <a:ext cx="72000" cy="7200800"/>
          </a:xfrm>
          <a:prstGeom prst="rect">
            <a:avLst/>
          </a:prstGeom>
          <a:solidFill>
            <a:srgbClr val="4584B6"/>
          </a:solidFill>
          <a:ln>
            <a:solidFill>
              <a:srgbClr val="4584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p:cNvSpPr/>
          <p:nvPr userDrawn="1"/>
        </p:nvSpPr>
        <p:spPr>
          <a:xfrm>
            <a:off x="185989" y="-171400"/>
            <a:ext cx="72000" cy="7200800"/>
          </a:xfrm>
          <a:prstGeom prst="rect">
            <a:avLst/>
          </a:prstGeom>
          <a:solidFill>
            <a:srgbClr val="FFDE57"/>
          </a:solidFill>
          <a:ln>
            <a:solidFill>
              <a:srgbClr val="FFDE5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0" name="Afbeelding 9">
            <a:extLst>
              <a:ext uri="{FF2B5EF4-FFF2-40B4-BE49-F238E27FC236}">
                <a16:creationId xmlns:a16="http://schemas.microsoft.com/office/drawing/2014/main" id="{9D656C7A-8563-4AB3-B098-D72F316041E9}"/>
              </a:ext>
            </a:extLst>
          </p:cNvPr>
          <p:cNvPicPr>
            <a:picLocks noChangeAspect="1"/>
          </p:cNvPicPr>
          <p:nvPr userDrawn="1"/>
        </p:nvPicPr>
        <p:blipFill rotWithShape="1">
          <a:blip r:embed="rId13">
            <a:extLst>
              <a:ext uri="{28A0092B-C50C-407E-A947-70E740481C1C}">
                <a14:useLocalDpi xmlns:a14="http://schemas.microsoft.com/office/drawing/2010/main" val="0"/>
              </a:ext>
            </a:extLst>
          </a:blip>
          <a:srcRect l="63334" t="17522" r="3803" b="23654"/>
          <a:stretch/>
        </p:blipFill>
        <p:spPr>
          <a:xfrm>
            <a:off x="10650071" y="110811"/>
            <a:ext cx="1461245" cy="1135182"/>
          </a:xfrm>
          <a:prstGeom prst="rect">
            <a:avLst/>
          </a:prstGeom>
        </p:spPr>
      </p:pic>
    </p:spTree>
    <p:extLst>
      <p:ext uri="{BB962C8B-B14F-4D97-AF65-F5344CB8AC3E}">
        <p14:creationId xmlns:p14="http://schemas.microsoft.com/office/powerpoint/2010/main" val="8989523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rgbClr val="646464"/>
          </a:solidFill>
          <a:latin typeface="+mn-lt"/>
          <a:ea typeface="+mj-ea"/>
          <a:cs typeface="+mj-cs"/>
        </a:defRPr>
      </a:lvl1pPr>
    </p:titleStyle>
    <p:bodyStyle>
      <a:lvl1pPr marL="228600" indent="-228600" algn="l" defTabSz="914400" rtl="0" eaLnBrk="1" latinLnBrk="0" hangingPunct="1">
        <a:lnSpc>
          <a:spcPct val="90000"/>
        </a:lnSpc>
        <a:spcBef>
          <a:spcPts val="1000"/>
        </a:spcBef>
        <a:buClr>
          <a:srgbClr val="4584B6"/>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rgbClr val="FFDE57"/>
        </a:buClr>
        <a:buFont typeface="Arial" panose="020B0604020202020204" pitchFamily="34" charset="0"/>
        <a:buChar char="•"/>
        <a:defRPr sz="2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rgbClr val="646464"/>
        </a:buClr>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3.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3.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3.png"/><Relationship Id="rId5" Type="http://schemas.openxmlformats.org/officeDocument/2006/relationships/image" Target="../media/image12.png"/><Relationship Id="rId4" Type="http://schemas.openxmlformats.org/officeDocument/2006/relationships/notesSlide" Target="../notesSlides/notesSlide6.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3.png"/><Relationship Id="rId5" Type="http://schemas.openxmlformats.org/officeDocument/2006/relationships/image" Target="../media/image12.png"/><Relationship Id="rId4" Type="http://schemas.openxmlformats.org/officeDocument/2006/relationships/notesSlide" Target="../notesSlides/notesSlide7.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notesSlide" Target="../notesSlides/notesSlide8.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3.png"/><Relationship Id="rId4" Type="http://schemas.openxmlformats.org/officeDocument/2006/relationships/notesSlide" Target="../notesSlides/notesSlide9.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5.png"/><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3.png"/><Relationship Id="rId5" Type="http://schemas.openxmlformats.org/officeDocument/2006/relationships/image" Target="../media/image6.png"/><Relationship Id="rId4" Type="http://schemas.openxmlformats.org/officeDocument/2006/relationships/notesSlide" Target="../notesSlides/notesSlide10.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image" Target="../media/image3.png"/><Relationship Id="rId5" Type="http://schemas.openxmlformats.org/officeDocument/2006/relationships/image" Target="../media/image15.png"/><Relationship Id="rId4"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3.png"/><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3.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3.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3.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3.png"/><Relationship Id="rId5" Type="http://schemas.openxmlformats.org/officeDocument/2006/relationships/image" Target="../media/image10.png"/><Relationship Id="rId4" Type="http://schemas.openxmlformats.org/officeDocument/2006/relationships/notesSlide" Target="../notesSlides/notesSlide5.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nl-BE"/>
              <a:t>Chapter 8</a:t>
            </a:r>
            <a:endParaRPr lang="nl-BE" dirty="0"/>
          </a:p>
        </p:txBody>
      </p:sp>
      <p:sp>
        <p:nvSpPr>
          <p:cNvPr id="3" name="Ondertitel 2"/>
          <p:cNvSpPr>
            <a:spLocks noGrp="1"/>
          </p:cNvSpPr>
          <p:nvPr>
            <p:ph type="subTitle" idx="1"/>
          </p:nvPr>
        </p:nvSpPr>
        <p:spPr/>
        <p:txBody>
          <a:bodyPr>
            <a:noAutofit/>
          </a:bodyPr>
          <a:lstStyle/>
          <a:p>
            <a:r>
              <a:rPr lang="nl-BE" dirty="0"/>
              <a:t>Group data</a:t>
            </a:r>
          </a:p>
        </p:txBody>
      </p:sp>
      <p:pic>
        <p:nvPicPr>
          <p:cNvPr id="4" name="Audio 3">
            <a:hlinkClick r:id="" action="ppaction://media"/>
            <a:extLst>
              <a:ext uri="{FF2B5EF4-FFF2-40B4-BE49-F238E27FC236}">
                <a16:creationId xmlns:a16="http://schemas.microsoft.com/office/drawing/2014/main" id="{1F7427D7-AF12-43B2-BB37-0C73B8FE8C8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2637638468"/>
      </p:ext>
    </p:extLst>
  </p:cSld>
  <p:clrMapOvr>
    <a:masterClrMapping/>
  </p:clrMapOvr>
  <mc:AlternateContent xmlns:mc="http://schemas.openxmlformats.org/markup-compatibility/2006">
    <mc:Choice xmlns:p14="http://schemas.microsoft.com/office/powerpoint/2010/main" Requires="p14">
      <p:transition spd="slow" p14:dur="2000" advTm="5264"/>
    </mc:Choice>
    <mc:Fallback>
      <p:transition spd="slow" advTm="52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a:t>How to group data?</a:t>
            </a:r>
          </a:p>
        </p:txBody>
      </p:sp>
      <p:sp>
        <p:nvSpPr>
          <p:cNvPr id="3" name="Tijdelijke aanduiding voor inhoud 2"/>
          <p:cNvSpPr>
            <a:spLocks noGrp="1"/>
          </p:cNvSpPr>
          <p:nvPr>
            <p:ph idx="1"/>
          </p:nvPr>
        </p:nvSpPr>
        <p:spPr>
          <a:xfrm>
            <a:off x="582705" y="1550894"/>
            <a:ext cx="8897197" cy="4644633"/>
          </a:xfrm>
        </p:spPr>
        <p:txBody>
          <a:bodyPr>
            <a:normAutofit/>
          </a:bodyPr>
          <a:lstStyle/>
          <a:p>
            <a:pPr marL="0" indent="0">
              <a:buNone/>
            </a:pPr>
            <a:r>
              <a:rPr lang="nl-BE" sz="2400" dirty="0">
                <a:solidFill>
                  <a:srgbClr val="FF0000"/>
                </a:solidFill>
                <a:latin typeface="Consolas" panose="020B0609020204030204" pitchFamily="49" charset="0"/>
                <a:cs typeface="Courier New" panose="02070309020205020404" pitchFamily="49" charset="0"/>
              </a:rPr>
              <a:t>program</a:t>
            </a:r>
            <a:r>
              <a:rPr lang="nl-BE" sz="2400" dirty="0">
                <a:latin typeface="Consolas" panose="020B0609020204030204" pitchFamily="49" charset="0"/>
                <a:cs typeface="Courier New" panose="02070309020205020404" pitchFamily="49" charset="0"/>
              </a:rPr>
              <a:t> </a:t>
            </a:r>
            <a:r>
              <a:rPr lang="nl-BE" sz="2400" dirty="0">
                <a:solidFill>
                  <a:srgbClr val="FF0000"/>
                </a:solidFill>
                <a:latin typeface="Consolas" panose="020B0609020204030204" pitchFamily="49" charset="0"/>
                <a:cs typeface="Courier New" panose="02070309020205020404" pitchFamily="49" charset="0"/>
              </a:rPr>
              <a:t>start </a:t>
            </a:r>
            <a:r>
              <a:rPr lang="nl-BE" sz="2400" dirty="0" err="1">
                <a:solidFill>
                  <a:srgbClr val="FF0000"/>
                </a:solidFill>
                <a:latin typeface="Consolas" panose="020B0609020204030204" pitchFamily="49" charset="0"/>
                <a:cs typeface="Courier New" panose="02070309020205020404" pitchFamily="49" charset="0"/>
              </a:rPr>
              <a:t>instructions</a:t>
            </a:r>
            <a:endParaRPr lang="nl-BE" sz="2400" dirty="0">
              <a:solidFill>
                <a:srgbClr val="FF0000"/>
              </a:solidFill>
              <a:latin typeface="Consolas" panose="020B0609020204030204" pitchFamily="49" charset="0"/>
              <a:cs typeface="Courier New" panose="02070309020205020404" pitchFamily="49" charset="0"/>
            </a:endParaRPr>
          </a:p>
          <a:p>
            <a:pPr marL="0" indent="0">
              <a:buNone/>
            </a:pPr>
            <a:endParaRPr lang="nl-BE" sz="2400" dirty="0">
              <a:latin typeface="Consolas" panose="020B0609020204030204" pitchFamily="49" charset="0"/>
              <a:cs typeface="Courier New" panose="02070309020205020404" pitchFamily="49" charset="0"/>
            </a:endParaRPr>
          </a:p>
          <a:p>
            <a:pPr marL="0" indent="0">
              <a:buNone/>
            </a:pPr>
            <a:r>
              <a:rPr lang="nl-BE" sz="2400" dirty="0" err="1">
                <a:latin typeface="Consolas" panose="020B0609020204030204" pitchFamily="49" charset="0"/>
                <a:cs typeface="Courier New" panose="02070309020205020404" pitchFamily="49" charset="0"/>
              </a:rPr>
              <a:t>while not_end_data</a:t>
            </a:r>
            <a:r>
              <a:rPr lang="nl-BE" sz="2400" dirty="0">
                <a:latin typeface="Consolas" panose="020B0609020204030204" pitchFamily="49" charset="0"/>
                <a:cs typeface="Courier New" panose="02070309020205020404" pitchFamily="49" charset="0"/>
              </a:rPr>
              <a:t>:</a:t>
            </a:r>
          </a:p>
          <a:p>
            <a:pPr marL="0" indent="0">
              <a:buNone/>
            </a:pPr>
            <a:r>
              <a:rPr lang="nl-BE" sz="2400" dirty="0">
                <a:latin typeface="Consolas" panose="020B0609020204030204" pitchFamily="49" charset="0"/>
                <a:cs typeface="Courier New" panose="02070309020205020404" pitchFamily="49" charset="0"/>
              </a:rPr>
              <a:t>    </a:t>
            </a:r>
            <a:r>
              <a:rPr lang="nl-BE" sz="2400" dirty="0" err="1">
                <a:solidFill>
                  <a:srgbClr val="4584B6"/>
                </a:solidFill>
                <a:latin typeface="Consolas" panose="020B0609020204030204" pitchFamily="49" charset="0"/>
                <a:cs typeface="Courier New" panose="02070309020205020404" pitchFamily="49" charset="0"/>
              </a:rPr>
              <a:t>group</a:t>
            </a:r>
            <a:r>
              <a:rPr lang="nl-BE" sz="2400" dirty="0">
                <a:solidFill>
                  <a:srgbClr val="4584B6"/>
                </a:solidFill>
                <a:latin typeface="Consolas" panose="020B0609020204030204" pitchFamily="49" charset="0"/>
                <a:cs typeface="Courier New" panose="02070309020205020404" pitchFamily="49" charset="0"/>
              </a:rPr>
              <a:t> start </a:t>
            </a:r>
            <a:r>
              <a:rPr lang="nl-BE" sz="2400" dirty="0" err="1">
                <a:solidFill>
                  <a:srgbClr val="4584B6"/>
                </a:solidFill>
                <a:latin typeface="Consolas" panose="020B0609020204030204" pitchFamily="49" charset="0"/>
                <a:cs typeface="Courier New" panose="02070309020205020404" pitchFamily="49" charset="0"/>
              </a:rPr>
              <a:t>instructions</a:t>
            </a:r>
            <a:endParaRPr lang="nl-BE" sz="2400" dirty="0">
              <a:solidFill>
                <a:srgbClr val="4584B6"/>
              </a:solidFill>
              <a:latin typeface="Consolas" panose="020B0609020204030204" pitchFamily="49" charset="0"/>
              <a:cs typeface="Courier New" panose="02070309020205020404" pitchFamily="49" charset="0"/>
            </a:endParaRPr>
          </a:p>
          <a:p>
            <a:pPr marL="0" indent="0">
              <a:buNone/>
            </a:pPr>
            <a:r>
              <a:rPr lang="nl-BE" sz="2400" dirty="0">
                <a:latin typeface="Consolas" panose="020B0609020204030204" pitchFamily="49" charset="0"/>
                <a:cs typeface="Courier New" panose="02070309020205020404" pitchFamily="49" charset="0"/>
              </a:rPr>
              <a:t>    </a:t>
            </a:r>
            <a:r>
              <a:rPr lang="nl-BE" sz="2400" dirty="0" err="1">
                <a:latin typeface="Consolas" panose="020B0609020204030204" pitchFamily="49" charset="0"/>
                <a:cs typeface="Courier New" panose="02070309020205020404" pitchFamily="49" charset="0"/>
              </a:rPr>
              <a:t>while</a:t>
            </a:r>
            <a:r>
              <a:rPr lang="nl-BE" sz="2400" dirty="0">
                <a:latin typeface="Consolas" panose="020B0609020204030204" pitchFamily="49" charset="0"/>
                <a:cs typeface="Courier New" panose="02070309020205020404" pitchFamily="49" charset="0"/>
              </a:rPr>
              <a:t> </a:t>
            </a:r>
            <a:r>
              <a:rPr lang="nl-BE" sz="2400" dirty="0" err="1">
                <a:latin typeface="Consolas" panose="020B0609020204030204" pitchFamily="49" charset="0"/>
                <a:cs typeface="Courier New" panose="02070309020205020404" pitchFamily="49" charset="0"/>
              </a:rPr>
              <a:t>not_end_data</a:t>
            </a:r>
            <a:r>
              <a:rPr lang="nl-BE" sz="2400" dirty="0">
                <a:latin typeface="Consolas" panose="020B0609020204030204" pitchFamily="49" charset="0"/>
                <a:cs typeface="Courier New" panose="02070309020205020404" pitchFamily="49" charset="0"/>
              </a:rPr>
              <a:t> and </a:t>
            </a:r>
            <a:r>
              <a:rPr lang="nl-BE" sz="2400" dirty="0" err="1">
                <a:latin typeface="Consolas" panose="020B0609020204030204" pitchFamily="49" charset="0"/>
                <a:cs typeface="Courier New" panose="02070309020205020404" pitchFamily="49" charset="0"/>
              </a:rPr>
              <a:t>in_the</a:t>
            </a:r>
            <a:r>
              <a:rPr lang="nl-BE" sz="2400" dirty="0">
                <a:latin typeface="Consolas" panose="020B0609020204030204" pitchFamily="49" charset="0"/>
                <a:cs typeface="Courier New" panose="02070309020205020404" pitchFamily="49" charset="0"/>
              </a:rPr>
              <a:t> </a:t>
            </a:r>
            <a:r>
              <a:rPr lang="nl-BE" sz="2400" dirty="0" err="1">
                <a:latin typeface="Consolas" panose="020B0609020204030204" pitchFamily="49" charset="0"/>
                <a:cs typeface="Courier New" panose="02070309020205020404" pitchFamily="49" charset="0"/>
              </a:rPr>
              <a:t>same_group</a:t>
            </a:r>
            <a:r>
              <a:rPr lang="nl-BE" sz="2400" dirty="0">
                <a:latin typeface="Consolas" panose="020B0609020204030204" pitchFamily="49" charset="0"/>
                <a:cs typeface="Courier New" panose="02070309020205020404" pitchFamily="49" charset="0"/>
              </a:rPr>
              <a:t>:</a:t>
            </a:r>
          </a:p>
          <a:p>
            <a:pPr marL="0" indent="0">
              <a:buNone/>
            </a:pPr>
            <a:r>
              <a:rPr lang="nl-BE" sz="2400" dirty="0">
                <a:latin typeface="Consolas" panose="020B0609020204030204" pitchFamily="49" charset="0"/>
                <a:cs typeface="Courier New" panose="02070309020205020404" pitchFamily="49" charset="0"/>
              </a:rPr>
              <a:t>        actions for that one element of the group</a:t>
            </a:r>
          </a:p>
          <a:p>
            <a:pPr marL="0" indent="0">
              <a:buNone/>
            </a:pPr>
            <a:r>
              <a:rPr lang="nl-BE" sz="2400" dirty="0">
                <a:latin typeface="Consolas" panose="020B0609020204030204" pitchFamily="49" charset="0"/>
                <a:cs typeface="Courier New" panose="02070309020205020404" pitchFamily="49" charset="0"/>
              </a:rPr>
              <a:t>        take next element of the group</a:t>
            </a:r>
          </a:p>
          <a:p>
            <a:pPr marL="0" indent="0">
              <a:buNone/>
            </a:pPr>
            <a:r>
              <a:rPr lang="nl-BE" sz="2400" dirty="0">
                <a:latin typeface="Consolas" panose="020B0609020204030204" pitchFamily="49" charset="0"/>
                <a:cs typeface="Courier New" panose="02070309020205020404" pitchFamily="49" charset="0"/>
              </a:rPr>
              <a:t>    </a:t>
            </a:r>
            <a:r>
              <a:rPr lang="nl-BE" sz="2400" dirty="0" err="1">
                <a:solidFill>
                  <a:srgbClr val="4584B6"/>
                </a:solidFill>
                <a:latin typeface="Consolas" panose="020B0609020204030204" pitchFamily="49" charset="0"/>
                <a:cs typeface="Courier New" panose="02070309020205020404" pitchFamily="49" charset="0"/>
              </a:rPr>
              <a:t>group</a:t>
            </a:r>
            <a:r>
              <a:rPr lang="nl-BE" sz="2400" dirty="0">
                <a:latin typeface="Consolas" panose="020B0609020204030204" pitchFamily="49" charset="0"/>
                <a:cs typeface="Courier New" panose="02070309020205020404" pitchFamily="49" charset="0"/>
              </a:rPr>
              <a:t> </a:t>
            </a:r>
            <a:r>
              <a:rPr lang="nl-BE" sz="2400" dirty="0" err="1">
                <a:solidFill>
                  <a:srgbClr val="4584B6"/>
                </a:solidFill>
                <a:latin typeface="Consolas" panose="020B0609020204030204" pitchFamily="49" charset="0"/>
                <a:cs typeface="Courier New" panose="02070309020205020404" pitchFamily="49" charset="0"/>
              </a:rPr>
              <a:t>final</a:t>
            </a:r>
            <a:r>
              <a:rPr lang="nl-BE" sz="2400" dirty="0">
                <a:solidFill>
                  <a:srgbClr val="4584B6"/>
                </a:solidFill>
                <a:latin typeface="Consolas" panose="020B0609020204030204" pitchFamily="49" charset="0"/>
                <a:cs typeface="Courier New" panose="02070309020205020404" pitchFamily="49" charset="0"/>
              </a:rPr>
              <a:t> </a:t>
            </a:r>
            <a:r>
              <a:rPr lang="nl-BE" sz="2400" dirty="0" err="1">
                <a:solidFill>
                  <a:srgbClr val="4584B6"/>
                </a:solidFill>
                <a:latin typeface="Consolas" panose="020B0609020204030204" pitchFamily="49" charset="0"/>
                <a:cs typeface="Courier New" panose="02070309020205020404" pitchFamily="49" charset="0"/>
              </a:rPr>
              <a:t>instructions</a:t>
            </a:r>
            <a:endParaRPr lang="nl-BE" sz="2400" dirty="0">
              <a:solidFill>
                <a:srgbClr val="4584B6"/>
              </a:solidFill>
              <a:latin typeface="Consolas" panose="020B0609020204030204" pitchFamily="49" charset="0"/>
              <a:cs typeface="Courier New" panose="02070309020205020404" pitchFamily="49" charset="0"/>
            </a:endParaRPr>
          </a:p>
          <a:p>
            <a:pPr marL="0" indent="0">
              <a:buNone/>
            </a:pPr>
            <a:endParaRPr lang="nl-BE" sz="2400" dirty="0">
              <a:latin typeface="Consolas" panose="020B0609020204030204" pitchFamily="49" charset="0"/>
              <a:cs typeface="Courier New" panose="02070309020205020404" pitchFamily="49" charset="0"/>
            </a:endParaRPr>
          </a:p>
          <a:p>
            <a:pPr marL="0" indent="0">
              <a:buNone/>
            </a:pPr>
            <a:r>
              <a:rPr lang="nl-BE" sz="2400" dirty="0">
                <a:solidFill>
                  <a:srgbClr val="FF0000"/>
                </a:solidFill>
                <a:latin typeface="Consolas" panose="020B0609020204030204" pitchFamily="49" charset="0"/>
                <a:cs typeface="Courier New" panose="02070309020205020404" pitchFamily="49" charset="0"/>
              </a:rPr>
              <a:t>program</a:t>
            </a:r>
            <a:r>
              <a:rPr lang="nl-BE" sz="2400" dirty="0">
                <a:latin typeface="Consolas" panose="020B0609020204030204" pitchFamily="49" charset="0"/>
                <a:cs typeface="Courier New" panose="02070309020205020404" pitchFamily="49" charset="0"/>
              </a:rPr>
              <a:t> </a:t>
            </a:r>
            <a:r>
              <a:rPr lang="nl-BE" sz="2400" dirty="0" err="1">
                <a:solidFill>
                  <a:srgbClr val="FF0000"/>
                </a:solidFill>
                <a:latin typeface="Consolas" panose="020B0609020204030204" pitchFamily="49" charset="0"/>
                <a:cs typeface="Courier New" panose="02070309020205020404" pitchFamily="49" charset="0"/>
              </a:rPr>
              <a:t>final</a:t>
            </a:r>
            <a:r>
              <a:rPr lang="nl-BE" sz="2400" dirty="0">
                <a:solidFill>
                  <a:srgbClr val="FF0000"/>
                </a:solidFill>
                <a:latin typeface="Consolas" panose="020B0609020204030204" pitchFamily="49" charset="0"/>
                <a:cs typeface="Courier New" panose="02070309020205020404" pitchFamily="49" charset="0"/>
              </a:rPr>
              <a:t> </a:t>
            </a:r>
            <a:r>
              <a:rPr lang="nl-BE" sz="2400" dirty="0" err="1">
                <a:solidFill>
                  <a:srgbClr val="FF0000"/>
                </a:solidFill>
                <a:latin typeface="Consolas" panose="020B0609020204030204" pitchFamily="49" charset="0"/>
                <a:cs typeface="Courier New" panose="02070309020205020404" pitchFamily="49" charset="0"/>
              </a:rPr>
              <a:t>instructions</a:t>
            </a:r>
            <a:endParaRPr lang="nl-BE" sz="2400" dirty="0">
              <a:solidFill>
                <a:srgbClr val="FF0000"/>
              </a:solidFill>
              <a:latin typeface="Consolas" panose="020B0609020204030204" pitchFamily="49" charset="0"/>
              <a:cs typeface="Courier New" panose="02070309020205020404" pitchFamily="49" charset="0"/>
            </a:endParaRPr>
          </a:p>
        </p:txBody>
      </p:sp>
      <p:sp>
        <p:nvSpPr>
          <p:cNvPr id="4" name="Tijdelijke aanduiding voor dianummer 3"/>
          <p:cNvSpPr>
            <a:spLocks noGrp="1"/>
          </p:cNvSpPr>
          <p:nvPr>
            <p:ph type="sldNum" sz="quarter" idx="12"/>
          </p:nvPr>
        </p:nvSpPr>
        <p:spPr/>
        <p:txBody>
          <a:bodyPr/>
          <a:lstStyle/>
          <a:p>
            <a:fld id="{FE1B3154-47D9-4402-8EDB-E791933DC0B9}" type="slidenum">
              <a:rPr lang="nl-BE" smtClean="0"/>
              <a:pPr/>
              <a:t>10</a:t>
            </a:fld>
            <a:endParaRPr lang="nl-BE" dirty="0"/>
          </a:p>
        </p:txBody>
      </p:sp>
      <p:pic>
        <p:nvPicPr>
          <p:cNvPr id="7" name="Audio 6">
            <a:hlinkClick r:id="" action="ppaction://media"/>
            <a:extLst>
              <a:ext uri="{FF2B5EF4-FFF2-40B4-BE49-F238E27FC236}">
                <a16:creationId xmlns:a16="http://schemas.microsoft.com/office/drawing/2014/main" id="{B99809CB-BC7F-49DD-9976-5CFDEF3AF05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12605234"/>
      </p:ext>
    </p:extLst>
  </p:cSld>
  <p:clrMapOvr>
    <a:masterClrMapping/>
  </p:clrMapOvr>
  <mc:AlternateContent xmlns:mc="http://schemas.openxmlformats.org/markup-compatibility/2006">
    <mc:Choice xmlns:p14="http://schemas.microsoft.com/office/powerpoint/2010/main" Requires="p14">
      <p:transition spd="slow" p14:dur="2000" advTm="109201"/>
    </mc:Choice>
    <mc:Fallback>
      <p:transition spd="slow" advTm="1092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a:t>How to group data: example with string</a:t>
            </a:r>
          </a:p>
        </p:txBody>
      </p:sp>
      <p:sp>
        <p:nvSpPr>
          <p:cNvPr id="3" name="Tijdelijke aanduiding voor inhoud 2"/>
          <p:cNvSpPr>
            <a:spLocks noGrp="1"/>
          </p:cNvSpPr>
          <p:nvPr>
            <p:ph idx="1"/>
          </p:nvPr>
        </p:nvSpPr>
        <p:spPr>
          <a:xfrm>
            <a:off x="582705" y="1550894"/>
            <a:ext cx="11291048" cy="4888006"/>
          </a:xfrm>
        </p:spPr>
        <p:txBody>
          <a:bodyPr>
            <a:normAutofit lnSpcReduction="10000"/>
          </a:bodyPr>
          <a:lstStyle/>
          <a:p>
            <a:r>
              <a:rPr lang="nl-BE" dirty="0"/>
              <a:t>Example:</a:t>
            </a:r>
          </a:p>
          <a:p>
            <a:endParaRPr lang="nl-BE" dirty="0"/>
          </a:p>
          <a:p>
            <a:r>
              <a:rPr lang="nl-BE" dirty="0"/>
              <a:t>The string contains 5 groups of characters. Each group is characterized by a character.</a:t>
            </a:r>
          </a:p>
          <a:p>
            <a:endParaRPr lang="nl-BE" dirty="0"/>
          </a:p>
          <a:p>
            <a:r>
              <a:rPr lang="nl-BE" dirty="0"/>
              <a:t>At the beginning of each (new) group we have to define this characteristic by a special variable, the "indicative". We use this as an indication as we walk further through the string.</a:t>
            </a:r>
          </a:p>
          <a:p>
            <a:r>
              <a:rPr lang="nl-BE" dirty="0"/>
              <a:t>At some point we will discover that the character we are reading no longer corresponds to this indicative. One group stops there and we have to start the next group.</a:t>
            </a:r>
          </a:p>
        </p:txBody>
      </p:sp>
      <p:sp>
        <p:nvSpPr>
          <p:cNvPr id="4" name="Tijdelijke aanduiding voor dianummer 3"/>
          <p:cNvSpPr>
            <a:spLocks noGrp="1"/>
          </p:cNvSpPr>
          <p:nvPr>
            <p:ph type="sldNum" sz="quarter" idx="12"/>
          </p:nvPr>
        </p:nvSpPr>
        <p:spPr/>
        <p:txBody>
          <a:bodyPr/>
          <a:lstStyle/>
          <a:p>
            <a:fld id="{FE1B3154-47D9-4402-8EDB-E791933DC0B9}" type="slidenum">
              <a:rPr lang="nl-BE" smtClean="0"/>
              <a:pPr/>
              <a:t>11</a:t>
            </a:fld>
            <a:endParaRPr lang="nl-BE" dirty="0"/>
          </a:p>
        </p:txBody>
      </p:sp>
      <p:graphicFrame>
        <p:nvGraphicFramePr>
          <p:cNvPr id="6" name="Tabel 5"/>
          <p:cNvGraphicFramePr>
            <a:graphicFrameLocks noGrp="1"/>
          </p:cNvGraphicFramePr>
          <p:nvPr/>
        </p:nvGraphicFramePr>
        <p:xfrm>
          <a:off x="2946845" y="3284396"/>
          <a:ext cx="8128000" cy="370840"/>
        </p:xfrm>
        <a:graphic>
          <a:graphicData uri="http://schemas.openxmlformats.org/drawingml/2006/table">
            <a:tbl>
              <a:tblPr firstRow="1" bandRow="1">
                <a:tableStyleId>{5C22544A-7EE6-4342-B048-85BDC9FD1C3A}</a:tableStyleId>
              </a:tblPr>
              <a:tblGrid>
                <a:gridCol w="325120">
                  <a:extLst>
                    <a:ext uri="{9D8B030D-6E8A-4147-A177-3AD203B41FA5}">
                      <a16:colId xmlns:a16="http://schemas.microsoft.com/office/drawing/2014/main" val="3110377666"/>
                    </a:ext>
                  </a:extLst>
                </a:gridCol>
                <a:gridCol w="325120">
                  <a:extLst>
                    <a:ext uri="{9D8B030D-6E8A-4147-A177-3AD203B41FA5}">
                      <a16:colId xmlns:a16="http://schemas.microsoft.com/office/drawing/2014/main" val="2030088736"/>
                    </a:ext>
                  </a:extLst>
                </a:gridCol>
                <a:gridCol w="325120">
                  <a:extLst>
                    <a:ext uri="{9D8B030D-6E8A-4147-A177-3AD203B41FA5}">
                      <a16:colId xmlns:a16="http://schemas.microsoft.com/office/drawing/2014/main" val="2425695313"/>
                    </a:ext>
                  </a:extLst>
                </a:gridCol>
                <a:gridCol w="325120">
                  <a:extLst>
                    <a:ext uri="{9D8B030D-6E8A-4147-A177-3AD203B41FA5}">
                      <a16:colId xmlns:a16="http://schemas.microsoft.com/office/drawing/2014/main" val="3240211557"/>
                    </a:ext>
                  </a:extLst>
                </a:gridCol>
                <a:gridCol w="325120">
                  <a:extLst>
                    <a:ext uri="{9D8B030D-6E8A-4147-A177-3AD203B41FA5}">
                      <a16:colId xmlns:a16="http://schemas.microsoft.com/office/drawing/2014/main" val="3849578451"/>
                    </a:ext>
                  </a:extLst>
                </a:gridCol>
                <a:gridCol w="325120">
                  <a:extLst>
                    <a:ext uri="{9D8B030D-6E8A-4147-A177-3AD203B41FA5}">
                      <a16:colId xmlns:a16="http://schemas.microsoft.com/office/drawing/2014/main" val="1400012537"/>
                    </a:ext>
                  </a:extLst>
                </a:gridCol>
                <a:gridCol w="325120">
                  <a:extLst>
                    <a:ext uri="{9D8B030D-6E8A-4147-A177-3AD203B41FA5}">
                      <a16:colId xmlns:a16="http://schemas.microsoft.com/office/drawing/2014/main" val="2649335271"/>
                    </a:ext>
                  </a:extLst>
                </a:gridCol>
                <a:gridCol w="325120">
                  <a:extLst>
                    <a:ext uri="{9D8B030D-6E8A-4147-A177-3AD203B41FA5}">
                      <a16:colId xmlns:a16="http://schemas.microsoft.com/office/drawing/2014/main" val="3257145123"/>
                    </a:ext>
                  </a:extLst>
                </a:gridCol>
                <a:gridCol w="325120">
                  <a:extLst>
                    <a:ext uri="{9D8B030D-6E8A-4147-A177-3AD203B41FA5}">
                      <a16:colId xmlns:a16="http://schemas.microsoft.com/office/drawing/2014/main" val="1869719743"/>
                    </a:ext>
                  </a:extLst>
                </a:gridCol>
                <a:gridCol w="325120">
                  <a:extLst>
                    <a:ext uri="{9D8B030D-6E8A-4147-A177-3AD203B41FA5}">
                      <a16:colId xmlns:a16="http://schemas.microsoft.com/office/drawing/2014/main" val="3951827302"/>
                    </a:ext>
                  </a:extLst>
                </a:gridCol>
                <a:gridCol w="325120">
                  <a:extLst>
                    <a:ext uri="{9D8B030D-6E8A-4147-A177-3AD203B41FA5}">
                      <a16:colId xmlns:a16="http://schemas.microsoft.com/office/drawing/2014/main" val="3992322995"/>
                    </a:ext>
                  </a:extLst>
                </a:gridCol>
                <a:gridCol w="325120">
                  <a:extLst>
                    <a:ext uri="{9D8B030D-6E8A-4147-A177-3AD203B41FA5}">
                      <a16:colId xmlns:a16="http://schemas.microsoft.com/office/drawing/2014/main" val="1350550932"/>
                    </a:ext>
                  </a:extLst>
                </a:gridCol>
                <a:gridCol w="325120">
                  <a:extLst>
                    <a:ext uri="{9D8B030D-6E8A-4147-A177-3AD203B41FA5}">
                      <a16:colId xmlns:a16="http://schemas.microsoft.com/office/drawing/2014/main" val="1219559456"/>
                    </a:ext>
                  </a:extLst>
                </a:gridCol>
                <a:gridCol w="325120">
                  <a:extLst>
                    <a:ext uri="{9D8B030D-6E8A-4147-A177-3AD203B41FA5}">
                      <a16:colId xmlns:a16="http://schemas.microsoft.com/office/drawing/2014/main" val="3516483669"/>
                    </a:ext>
                  </a:extLst>
                </a:gridCol>
                <a:gridCol w="325120">
                  <a:extLst>
                    <a:ext uri="{9D8B030D-6E8A-4147-A177-3AD203B41FA5}">
                      <a16:colId xmlns:a16="http://schemas.microsoft.com/office/drawing/2014/main" val="1457568431"/>
                    </a:ext>
                  </a:extLst>
                </a:gridCol>
                <a:gridCol w="325120">
                  <a:extLst>
                    <a:ext uri="{9D8B030D-6E8A-4147-A177-3AD203B41FA5}">
                      <a16:colId xmlns:a16="http://schemas.microsoft.com/office/drawing/2014/main" val="2615539106"/>
                    </a:ext>
                  </a:extLst>
                </a:gridCol>
                <a:gridCol w="325120">
                  <a:extLst>
                    <a:ext uri="{9D8B030D-6E8A-4147-A177-3AD203B41FA5}">
                      <a16:colId xmlns:a16="http://schemas.microsoft.com/office/drawing/2014/main" val="2696143687"/>
                    </a:ext>
                  </a:extLst>
                </a:gridCol>
                <a:gridCol w="325120">
                  <a:extLst>
                    <a:ext uri="{9D8B030D-6E8A-4147-A177-3AD203B41FA5}">
                      <a16:colId xmlns:a16="http://schemas.microsoft.com/office/drawing/2014/main" val="150367103"/>
                    </a:ext>
                  </a:extLst>
                </a:gridCol>
                <a:gridCol w="325120">
                  <a:extLst>
                    <a:ext uri="{9D8B030D-6E8A-4147-A177-3AD203B41FA5}">
                      <a16:colId xmlns:a16="http://schemas.microsoft.com/office/drawing/2014/main" val="2896348456"/>
                    </a:ext>
                  </a:extLst>
                </a:gridCol>
                <a:gridCol w="325120">
                  <a:extLst>
                    <a:ext uri="{9D8B030D-6E8A-4147-A177-3AD203B41FA5}">
                      <a16:colId xmlns:a16="http://schemas.microsoft.com/office/drawing/2014/main" val="521421892"/>
                    </a:ext>
                  </a:extLst>
                </a:gridCol>
                <a:gridCol w="325120">
                  <a:extLst>
                    <a:ext uri="{9D8B030D-6E8A-4147-A177-3AD203B41FA5}">
                      <a16:colId xmlns:a16="http://schemas.microsoft.com/office/drawing/2014/main" val="3860665833"/>
                    </a:ext>
                  </a:extLst>
                </a:gridCol>
                <a:gridCol w="325120">
                  <a:extLst>
                    <a:ext uri="{9D8B030D-6E8A-4147-A177-3AD203B41FA5}">
                      <a16:colId xmlns:a16="http://schemas.microsoft.com/office/drawing/2014/main" val="3016876523"/>
                    </a:ext>
                  </a:extLst>
                </a:gridCol>
                <a:gridCol w="325120">
                  <a:extLst>
                    <a:ext uri="{9D8B030D-6E8A-4147-A177-3AD203B41FA5}">
                      <a16:colId xmlns:a16="http://schemas.microsoft.com/office/drawing/2014/main" val="157403626"/>
                    </a:ext>
                  </a:extLst>
                </a:gridCol>
                <a:gridCol w="325120">
                  <a:extLst>
                    <a:ext uri="{9D8B030D-6E8A-4147-A177-3AD203B41FA5}">
                      <a16:colId xmlns:a16="http://schemas.microsoft.com/office/drawing/2014/main" val="1075018547"/>
                    </a:ext>
                  </a:extLst>
                </a:gridCol>
                <a:gridCol w="325120">
                  <a:extLst>
                    <a:ext uri="{9D8B030D-6E8A-4147-A177-3AD203B41FA5}">
                      <a16:colId xmlns:a16="http://schemas.microsoft.com/office/drawing/2014/main" val="463763204"/>
                    </a:ext>
                  </a:extLst>
                </a:gridCol>
              </a:tblGrid>
              <a:tr h="370840">
                <a:tc>
                  <a:txBody>
                    <a:bodyPr/>
                    <a:lstStyle/>
                    <a:p>
                      <a:r>
                        <a:rPr lang="nl-BE" dirty="0"/>
                        <a:t>a</a:t>
                      </a:r>
                    </a:p>
                  </a:txBody>
                  <a:tcPr/>
                </a:tc>
                <a:tc>
                  <a:txBody>
                    <a:bodyPr/>
                    <a:lstStyle/>
                    <a:p>
                      <a:r>
                        <a:rPr lang="nl-BE" dirty="0"/>
                        <a:t>a</a:t>
                      </a:r>
                    </a:p>
                  </a:txBody>
                  <a:tcPr/>
                </a:tc>
                <a:tc>
                  <a:txBody>
                    <a:bodyPr/>
                    <a:lstStyle/>
                    <a:p>
                      <a:r>
                        <a:rPr lang="nl-BE" dirty="0"/>
                        <a:t>a</a:t>
                      </a:r>
                    </a:p>
                  </a:txBody>
                  <a:tcPr/>
                </a:tc>
                <a:tc>
                  <a:txBody>
                    <a:bodyPr/>
                    <a:lstStyle/>
                    <a:p>
                      <a:r>
                        <a:rPr lang="nl-BE" dirty="0"/>
                        <a:t>a</a:t>
                      </a:r>
                    </a:p>
                  </a:txBody>
                  <a:tcPr/>
                </a:tc>
                <a:tc>
                  <a:txBody>
                    <a:bodyPr/>
                    <a:lstStyle/>
                    <a:p>
                      <a:r>
                        <a:rPr lang="nl-BE" dirty="0"/>
                        <a:t>a</a:t>
                      </a:r>
                    </a:p>
                  </a:txBody>
                  <a:tcPr/>
                </a:tc>
                <a:tc>
                  <a:txBody>
                    <a:bodyPr/>
                    <a:lstStyle/>
                    <a:p>
                      <a:r>
                        <a:rPr lang="nl-BE" dirty="0"/>
                        <a:t>d</a:t>
                      </a:r>
                    </a:p>
                  </a:txBody>
                  <a:tcPr>
                    <a:solidFill>
                      <a:srgbClr val="D5AD42"/>
                    </a:solidFill>
                  </a:tcPr>
                </a:tc>
                <a:tc>
                  <a:txBody>
                    <a:bodyPr/>
                    <a:lstStyle/>
                    <a:p>
                      <a:r>
                        <a:rPr lang="nl-BE" dirty="0"/>
                        <a:t>d</a:t>
                      </a:r>
                    </a:p>
                  </a:txBody>
                  <a:tcPr>
                    <a:solidFill>
                      <a:srgbClr val="D5AD42"/>
                    </a:solidFill>
                  </a:tcPr>
                </a:tc>
                <a:tc>
                  <a:txBody>
                    <a:bodyPr/>
                    <a:lstStyle/>
                    <a:p>
                      <a:r>
                        <a:rPr lang="nl-BE" dirty="0"/>
                        <a:t>d</a:t>
                      </a:r>
                    </a:p>
                  </a:txBody>
                  <a:tcPr>
                    <a:solidFill>
                      <a:srgbClr val="D5AD42"/>
                    </a:solidFill>
                  </a:tcPr>
                </a:tc>
                <a:tc>
                  <a:txBody>
                    <a:bodyPr/>
                    <a:lstStyle/>
                    <a:p>
                      <a:r>
                        <a:rPr lang="nl-BE" dirty="0"/>
                        <a:t>p</a:t>
                      </a:r>
                    </a:p>
                  </a:txBody>
                  <a:tcPr/>
                </a:tc>
                <a:tc>
                  <a:txBody>
                    <a:bodyPr/>
                    <a:lstStyle/>
                    <a:p>
                      <a:r>
                        <a:rPr lang="nl-BE" dirty="0"/>
                        <a:t>p</a:t>
                      </a:r>
                    </a:p>
                  </a:txBody>
                  <a:tcPr/>
                </a:tc>
                <a:tc>
                  <a:txBody>
                    <a:bodyPr/>
                    <a:lstStyle/>
                    <a:p>
                      <a:r>
                        <a:rPr lang="nl-BE" dirty="0"/>
                        <a:t>p</a:t>
                      </a:r>
                    </a:p>
                  </a:txBody>
                  <a:tcPr/>
                </a:tc>
                <a:tc>
                  <a:txBody>
                    <a:bodyPr/>
                    <a:lstStyle/>
                    <a:p>
                      <a:r>
                        <a:rPr lang="nl-BE" dirty="0"/>
                        <a:t>p</a:t>
                      </a:r>
                    </a:p>
                  </a:txBody>
                  <a:tcPr/>
                </a:tc>
                <a:tc>
                  <a:txBody>
                    <a:bodyPr/>
                    <a:lstStyle/>
                    <a:p>
                      <a:r>
                        <a:rPr lang="nl-BE" dirty="0"/>
                        <a:t>p</a:t>
                      </a:r>
                    </a:p>
                  </a:txBody>
                  <a:tcPr/>
                </a:tc>
                <a:tc>
                  <a:txBody>
                    <a:bodyPr/>
                    <a:lstStyle/>
                    <a:p>
                      <a:r>
                        <a:rPr lang="nl-BE" dirty="0"/>
                        <a:t>p</a:t>
                      </a:r>
                    </a:p>
                  </a:txBody>
                  <a:tcPr/>
                </a:tc>
                <a:tc>
                  <a:txBody>
                    <a:bodyPr/>
                    <a:lstStyle/>
                    <a:p>
                      <a:r>
                        <a:rPr lang="nl-BE" dirty="0"/>
                        <a:t>s</a:t>
                      </a:r>
                    </a:p>
                  </a:txBody>
                  <a:tcPr>
                    <a:solidFill>
                      <a:srgbClr val="D5AD42"/>
                    </a:solidFill>
                  </a:tcPr>
                </a:tc>
                <a:tc>
                  <a:txBody>
                    <a:bodyPr/>
                    <a:lstStyle/>
                    <a:p>
                      <a:r>
                        <a:rPr lang="nl-BE" dirty="0"/>
                        <a:t>s</a:t>
                      </a:r>
                    </a:p>
                  </a:txBody>
                  <a:tcPr>
                    <a:solidFill>
                      <a:srgbClr val="D5AD42"/>
                    </a:solidFill>
                  </a:tcPr>
                </a:tc>
                <a:tc>
                  <a:txBody>
                    <a:bodyPr/>
                    <a:lstStyle/>
                    <a:p>
                      <a:r>
                        <a:rPr lang="nl-BE" dirty="0"/>
                        <a:t>s</a:t>
                      </a:r>
                    </a:p>
                  </a:txBody>
                  <a:tcPr>
                    <a:solidFill>
                      <a:srgbClr val="D5AD42"/>
                    </a:solidFill>
                  </a:tcPr>
                </a:tc>
                <a:tc>
                  <a:txBody>
                    <a:bodyPr/>
                    <a:lstStyle/>
                    <a:p>
                      <a:r>
                        <a:rPr lang="nl-BE" dirty="0"/>
                        <a:t>s</a:t>
                      </a:r>
                    </a:p>
                  </a:txBody>
                  <a:tcPr>
                    <a:solidFill>
                      <a:srgbClr val="D5AD42"/>
                    </a:solidFill>
                  </a:tcPr>
                </a:tc>
                <a:tc>
                  <a:txBody>
                    <a:bodyPr/>
                    <a:lstStyle/>
                    <a:p>
                      <a:r>
                        <a:rPr lang="nl-BE" dirty="0"/>
                        <a:t>s</a:t>
                      </a:r>
                    </a:p>
                  </a:txBody>
                  <a:tcPr>
                    <a:solidFill>
                      <a:srgbClr val="D5AD42"/>
                    </a:solidFill>
                  </a:tcPr>
                </a:tc>
                <a:tc>
                  <a:txBody>
                    <a:bodyPr/>
                    <a:lstStyle/>
                    <a:p>
                      <a:r>
                        <a:rPr lang="nl-BE" dirty="0"/>
                        <a:t>s</a:t>
                      </a:r>
                    </a:p>
                  </a:txBody>
                  <a:tcPr>
                    <a:solidFill>
                      <a:srgbClr val="D5AD42"/>
                    </a:solidFill>
                  </a:tcPr>
                </a:tc>
                <a:tc>
                  <a:txBody>
                    <a:bodyPr/>
                    <a:lstStyle/>
                    <a:p>
                      <a:r>
                        <a:rPr lang="nl-BE" dirty="0"/>
                        <a:t>s</a:t>
                      </a:r>
                    </a:p>
                  </a:txBody>
                  <a:tcPr>
                    <a:solidFill>
                      <a:srgbClr val="D5AD42"/>
                    </a:solidFill>
                  </a:tcPr>
                </a:tc>
                <a:tc>
                  <a:txBody>
                    <a:bodyPr/>
                    <a:lstStyle/>
                    <a:p>
                      <a:r>
                        <a:rPr lang="nl-BE" dirty="0"/>
                        <a:t>s</a:t>
                      </a:r>
                    </a:p>
                  </a:txBody>
                  <a:tcPr>
                    <a:solidFill>
                      <a:srgbClr val="D5AD42"/>
                    </a:solidFill>
                  </a:tcPr>
                </a:tc>
                <a:tc>
                  <a:txBody>
                    <a:bodyPr/>
                    <a:lstStyle/>
                    <a:p>
                      <a:r>
                        <a:rPr lang="nl-BE" dirty="0"/>
                        <a:t>s</a:t>
                      </a:r>
                    </a:p>
                  </a:txBody>
                  <a:tcPr>
                    <a:solidFill>
                      <a:srgbClr val="D5AD42"/>
                    </a:solidFill>
                  </a:tcPr>
                </a:tc>
                <a:tc>
                  <a:txBody>
                    <a:bodyPr/>
                    <a:lstStyle/>
                    <a:p>
                      <a:r>
                        <a:rPr lang="nl-BE" dirty="0"/>
                        <a:t>w</a:t>
                      </a:r>
                    </a:p>
                  </a:txBody>
                  <a:tcPr/>
                </a:tc>
                <a:tc>
                  <a:txBody>
                    <a:bodyPr/>
                    <a:lstStyle/>
                    <a:p>
                      <a:r>
                        <a:rPr lang="nl-BE" dirty="0"/>
                        <a:t>w</a:t>
                      </a:r>
                    </a:p>
                  </a:txBody>
                  <a:tcPr/>
                </a:tc>
                <a:extLst>
                  <a:ext uri="{0D108BD9-81ED-4DB2-BD59-A6C34878D82A}">
                    <a16:rowId xmlns:a16="http://schemas.microsoft.com/office/drawing/2014/main" val="2401391736"/>
                  </a:ext>
                </a:extLst>
              </a:tr>
            </a:tbl>
          </a:graphicData>
        </a:graphic>
      </p:graphicFrame>
      <p:pic>
        <p:nvPicPr>
          <p:cNvPr id="7" name="Afbeelding 6">
            <a:extLst>
              <a:ext uri="{FF2B5EF4-FFF2-40B4-BE49-F238E27FC236}">
                <a16:creationId xmlns:a16="http://schemas.microsoft.com/office/drawing/2014/main" id="{DAB11A7A-DBEA-4E8C-97B7-B7CE5139770D}"/>
              </a:ext>
            </a:extLst>
          </p:cNvPr>
          <p:cNvPicPr>
            <a:picLocks noChangeAspect="1"/>
          </p:cNvPicPr>
          <p:nvPr/>
        </p:nvPicPr>
        <p:blipFill>
          <a:blip r:embed="rId4"/>
          <a:stretch>
            <a:fillRect/>
          </a:stretch>
        </p:blipFill>
        <p:spPr>
          <a:xfrm>
            <a:off x="2722400" y="1550894"/>
            <a:ext cx="8352445" cy="835245"/>
          </a:xfrm>
          <a:prstGeom prst="rect">
            <a:avLst/>
          </a:prstGeom>
          <a:ln>
            <a:solidFill>
              <a:schemeClr val="bg1">
                <a:lumMod val="85000"/>
              </a:schemeClr>
            </a:solidFill>
          </a:ln>
        </p:spPr>
      </p:pic>
      <p:pic>
        <p:nvPicPr>
          <p:cNvPr id="8" name="Audio 7">
            <a:hlinkClick r:id="" action="ppaction://media"/>
            <a:extLst>
              <a:ext uri="{FF2B5EF4-FFF2-40B4-BE49-F238E27FC236}">
                <a16:creationId xmlns:a16="http://schemas.microsoft.com/office/drawing/2014/main" id="{C7262FA7-EF7F-4465-B596-F492C94E036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2880024545"/>
      </p:ext>
    </p:extLst>
  </p:cSld>
  <p:clrMapOvr>
    <a:masterClrMapping/>
  </p:clrMapOvr>
  <mc:AlternateContent xmlns:mc="http://schemas.openxmlformats.org/markup-compatibility/2006">
    <mc:Choice xmlns:p14="http://schemas.microsoft.com/office/powerpoint/2010/main" Requires="p14">
      <p:transition spd="slow" p14:dur="2000" advTm="62482"/>
    </mc:Choice>
    <mc:Fallback>
      <p:transition spd="slow" advTm="624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a:t>How to group data: example with string</a:t>
            </a:r>
          </a:p>
        </p:txBody>
      </p:sp>
      <p:sp>
        <p:nvSpPr>
          <p:cNvPr id="4" name="Tijdelijke aanduiding voor dianummer 3"/>
          <p:cNvSpPr>
            <a:spLocks noGrp="1"/>
          </p:cNvSpPr>
          <p:nvPr>
            <p:ph type="sldNum" sz="quarter" idx="12"/>
          </p:nvPr>
        </p:nvSpPr>
        <p:spPr/>
        <p:txBody>
          <a:bodyPr/>
          <a:lstStyle/>
          <a:p>
            <a:fld id="{FE1B3154-47D9-4402-8EDB-E791933DC0B9}" type="slidenum">
              <a:rPr lang="nl-BE" smtClean="0"/>
              <a:pPr/>
              <a:t>12</a:t>
            </a:fld>
            <a:endParaRPr lang="nl-BE" dirty="0"/>
          </a:p>
        </p:txBody>
      </p:sp>
      <p:sp>
        <p:nvSpPr>
          <p:cNvPr id="3" name="Rectangle 1">
            <a:extLst>
              <a:ext uri="{FF2B5EF4-FFF2-40B4-BE49-F238E27FC236}">
                <a16:creationId xmlns:a16="http://schemas.microsoft.com/office/drawing/2014/main" id="{1F603F8C-F05E-46EA-935E-2D76314AB238}"/>
              </a:ext>
            </a:extLst>
          </p:cNvPr>
          <p:cNvSpPr>
            <a:spLocks noChangeArrowheads="1"/>
          </p:cNvSpPr>
          <p:nvPr/>
        </p:nvSpPr>
        <p:spPr bwMode="auto">
          <a:xfrm>
            <a:off x="397924" y="1430654"/>
            <a:ext cx="8036174" cy="4801314"/>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BE" altLang="nl-BE" b="0" i="0" u="none" strike="noStrike" cap="none" normalizeH="0" baseline="0" dirty="0" err="1">
                <a:ln>
                  <a:noFill/>
                </a:ln>
                <a:solidFill>
                  <a:srgbClr val="000000"/>
                </a:solidFill>
                <a:effectLst/>
                <a:latin typeface="Consolas" panose="020B0609020204030204" pitchFamily="49" charset="0"/>
              </a:rPr>
              <a:t>text</a:t>
            </a:r>
            <a:r>
              <a:rPr kumimoji="0" lang="nl-BE" altLang="nl-BE" b="0" i="0" u="none" strike="noStrike" cap="none" normalizeH="0" baseline="0" dirty="0">
                <a:ln>
                  <a:noFill/>
                </a:ln>
                <a:solidFill>
                  <a:srgbClr val="000000"/>
                </a:solidFill>
                <a:effectLst/>
                <a:latin typeface="Consolas" panose="020B0609020204030204" pitchFamily="49" charset="0"/>
              </a:rPr>
              <a:t> = </a:t>
            </a:r>
            <a:r>
              <a:rPr kumimoji="0" lang="nl-BE" altLang="nl-BE" b="0" i="0" u="none" strike="noStrike" cap="none" normalizeH="0" baseline="0" dirty="0">
                <a:ln>
                  <a:noFill/>
                </a:ln>
                <a:solidFill>
                  <a:srgbClr val="000080"/>
                </a:solidFill>
                <a:effectLst/>
                <a:latin typeface="Consolas" panose="020B0609020204030204" pitchFamily="49" charset="0"/>
              </a:rPr>
              <a:t>input</a:t>
            </a:r>
            <a:r>
              <a:rPr kumimoji="0" lang="nl-BE" altLang="nl-BE" b="0" i="0" u="none" strike="noStrike" cap="none" normalizeH="0" baseline="0" dirty="0">
                <a:ln>
                  <a:noFill/>
                </a:ln>
                <a:solidFill>
                  <a:srgbClr val="000000"/>
                </a:solidFill>
                <a:effectLst/>
                <a:latin typeface="Consolas" panose="020B0609020204030204" pitchFamily="49" charset="0"/>
              </a:rPr>
              <a:t>(</a:t>
            </a:r>
            <a:r>
              <a:rPr kumimoji="0" lang="nl-BE" altLang="nl-BE" b="1" i="0" u="none" strike="noStrike" cap="none" normalizeH="0" baseline="0" dirty="0">
                <a:ln>
                  <a:noFill/>
                </a:ln>
                <a:solidFill>
                  <a:srgbClr val="008080"/>
                </a:solidFill>
                <a:effectLst/>
                <a:latin typeface="Consolas" panose="020B0609020204030204" pitchFamily="49" charset="0"/>
              </a:rPr>
              <a:t>'Enter a (</a:t>
            </a:r>
            <a:r>
              <a:rPr kumimoji="0" lang="nl-BE" altLang="nl-BE" b="1" i="0" u="none" strike="noStrike" cap="none" normalizeH="0" baseline="0" dirty="0" err="1">
                <a:ln>
                  <a:noFill/>
                </a:ln>
                <a:solidFill>
                  <a:srgbClr val="008080"/>
                </a:solidFill>
                <a:effectLst/>
                <a:latin typeface="Consolas" panose="020B0609020204030204" pitchFamily="49" charset="0"/>
              </a:rPr>
              <a:t>grouped</a:t>
            </a:r>
            <a:r>
              <a:rPr kumimoji="0" lang="nl-BE" altLang="nl-BE" b="1" i="0" u="none" strike="noStrike" cap="none" normalizeH="0" baseline="0" dirty="0">
                <a:ln>
                  <a:noFill/>
                </a:ln>
                <a:solidFill>
                  <a:srgbClr val="008080"/>
                </a:solidFill>
                <a:effectLst/>
                <a:latin typeface="Consolas" panose="020B0609020204030204" pitchFamily="49" charset="0"/>
              </a:rPr>
              <a:t>) </a:t>
            </a:r>
            <a:r>
              <a:rPr kumimoji="0" lang="nl-BE" altLang="nl-BE" b="1" i="0" u="none" strike="noStrike" cap="none" normalizeH="0" baseline="0" dirty="0" err="1">
                <a:ln>
                  <a:noFill/>
                </a:ln>
                <a:solidFill>
                  <a:srgbClr val="008080"/>
                </a:solidFill>
                <a:effectLst/>
                <a:latin typeface="Consolas" panose="020B0609020204030204" pitchFamily="49" charset="0"/>
              </a:rPr>
              <a:t>sequence</a:t>
            </a:r>
            <a:r>
              <a:rPr kumimoji="0" lang="nl-BE" altLang="nl-BE" b="1" i="0" u="none" strike="noStrike" cap="none" normalizeH="0" baseline="0" dirty="0">
                <a:ln>
                  <a:noFill/>
                </a:ln>
                <a:solidFill>
                  <a:srgbClr val="008080"/>
                </a:solidFill>
                <a:effectLst/>
                <a:latin typeface="Consolas" panose="020B0609020204030204" pitchFamily="49" charset="0"/>
              </a:rPr>
              <a:t> of </a:t>
            </a:r>
            <a:r>
              <a:rPr kumimoji="0" lang="nl-BE" altLang="nl-BE" b="1" i="0" u="none" strike="noStrike" cap="none" normalizeH="0" baseline="0" dirty="0" err="1">
                <a:ln>
                  <a:noFill/>
                </a:ln>
                <a:solidFill>
                  <a:srgbClr val="008080"/>
                </a:solidFill>
                <a:effectLst/>
                <a:latin typeface="Consolas" panose="020B0609020204030204" pitchFamily="49" charset="0"/>
              </a:rPr>
              <a:t>characters</a:t>
            </a:r>
            <a:r>
              <a:rPr kumimoji="0" lang="nl-BE" altLang="nl-BE" b="1" i="0" u="none" strike="noStrike" cap="none" normalizeH="0" baseline="0" dirty="0">
                <a:ln>
                  <a:noFill/>
                </a:ln>
                <a:solidFill>
                  <a:srgbClr val="008080"/>
                </a:solidFill>
                <a:effectLst/>
                <a:latin typeface="Consolas" panose="020B0609020204030204" pitchFamily="49" charset="0"/>
              </a:rPr>
              <a:t>: '</a:t>
            </a:r>
            <a:r>
              <a:rPr kumimoji="0" lang="nl-BE" altLang="nl-BE" b="0" i="0" u="none" strike="noStrike" cap="none" normalizeH="0" baseline="0" dirty="0">
                <a:ln>
                  <a:noFill/>
                </a:ln>
                <a:solidFill>
                  <a:srgbClr val="000000"/>
                </a:solidFill>
                <a:effectLst/>
                <a:latin typeface="Consolas" panose="020B0609020204030204" pitchFamily="49" charset="0"/>
              </a:rPr>
              <a:t>)</a:t>
            </a:r>
            <a:br>
              <a:rPr kumimoji="0" lang="nl-BE" altLang="nl-BE" b="0" i="0" u="none" strike="noStrike" cap="none" normalizeH="0" baseline="0" dirty="0">
                <a:ln>
                  <a:noFill/>
                </a:ln>
                <a:solidFill>
                  <a:srgbClr val="000000"/>
                </a:solidFill>
                <a:effectLst/>
                <a:latin typeface="Consolas" panose="020B0609020204030204" pitchFamily="49" charset="0"/>
              </a:rPr>
            </a:br>
            <a:r>
              <a:rPr kumimoji="0" lang="nl-BE" altLang="nl-BE" b="0" i="0" u="none" strike="noStrike" cap="none" normalizeH="0" baseline="0" dirty="0">
                <a:ln>
                  <a:noFill/>
                </a:ln>
                <a:solidFill>
                  <a:srgbClr val="000080"/>
                </a:solidFill>
                <a:effectLst/>
                <a:latin typeface="Consolas" panose="020B0609020204030204" pitchFamily="49" charset="0"/>
              </a:rPr>
              <a:t>print</a:t>
            </a:r>
            <a:r>
              <a:rPr kumimoji="0" lang="nl-BE" altLang="nl-BE" b="0" i="0" u="none" strike="noStrike" cap="none" normalizeH="0" baseline="0" dirty="0">
                <a:ln>
                  <a:noFill/>
                </a:ln>
                <a:solidFill>
                  <a:srgbClr val="000000"/>
                </a:solidFill>
                <a:effectLst/>
                <a:latin typeface="Consolas" panose="020B0609020204030204" pitchFamily="49" charset="0"/>
              </a:rPr>
              <a:t>(</a:t>
            </a:r>
            <a:r>
              <a:rPr kumimoji="0" lang="nl-BE" altLang="nl-BE" b="1" i="0" u="none" strike="noStrike" cap="none" normalizeH="0" baseline="0" dirty="0">
                <a:ln>
                  <a:noFill/>
                </a:ln>
                <a:solidFill>
                  <a:srgbClr val="008080"/>
                </a:solidFill>
                <a:effectLst/>
                <a:latin typeface="Consolas" panose="020B0609020204030204" pitchFamily="49" charset="0"/>
              </a:rPr>
              <a:t>'The </a:t>
            </a:r>
            <a:r>
              <a:rPr kumimoji="0" lang="nl-BE" altLang="nl-BE" b="1" i="0" u="none" strike="noStrike" cap="none" normalizeH="0" baseline="0" dirty="0" err="1">
                <a:ln>
                  <a:noFill/>
                </a:ln>
                <a:solidFill>
                  <a:srgbClr val="008080"/>
                </a:solidFill>
                <a:effectLst/>
                <a:latin typeface="Consolas" panose="020B0609020204030204" pitchFamily="49" charset="0"/>
              </a:rPr>
              <a:t>compressed</a:t>
            </a:r>
            <a:r>
              <a:rPr kumimoji="0" lang="nl-BE" altLang="nl-BE" b="1" i="0" u="none" strike="noStrike" cap="none" normalizeH="0" baseline="0" dirty="0">
                <a:ln>
                  <a:noFill/>
                </a:ln>
                <a:solidFill>
                  <a:srgbClr val="008080"/>
                </a:solidFill>
                <a:effectLst/>
                <a:latin typeface="Consolas" panose="020B0609020204030204" pitchFamily="49" charset="0"/>
              </a:rPr>
              <a:t> </a:t>
            </a:r>
            <a:r>
              <a:rPr kumimoji="0" lang="nl-BE" altLang="nl-BE" b="1" i="0" u="none" strike="noStrike" cap="none" normalizeH="0" baseline="0" dirty="0" err="1">
                <a:ln>
                  <a:noFill/>
                </a:ln>
                <a:solidFill>
                  <a:srgbClr val="008080"/>
                </a:solidFill>
                <a:effectLst/>
                <a:latin typeface="Consolas" panose="020B0609020204030204" pitchFamily="49" charset="0"/>
              </a:rPr>
              <a:t>text</a:t>
            </a:r>
            <a:r>
              <a:rPr kumimoji="0" lang="nl-BE" altLang="nl-BE" b="1" i="0" u="none" strike="noStrike" cap="none" normalizeH="0" baseline="0" dirty="0">
                <a:ln>
                  <a:noFill/>
                </a:ln>
                <a:solidFill>
                  <a:srgbClr val="008080"/>
                </a:solidFill>
                <a:effectLst/>
                <a:latin typeface="Consolas" panose="020B0609020204030204" pitchFamily="49" charset="0"/>
              </a:rPr>
              <a:t>: '</a:t>
            </a:r>
            <a:r>
              <a:rPr kumimoji="0" lang="nl-BE" altLang="nl-BE" b="0" i="0" u="none" strike="noStrike" cap="none" normalizeH="0" baseline="0" dirty="0">
                <a:ln>
                  <a:noFill/>
                </a:ln>
                <a:solidFill>
                  <a:srgbClr val="000000"/>
                </a:solidFill>
                <a:effectLst/>
                <a:latin typeface="Consolas" panose="020B0609020204030204" pitchFamily="49" charset="0"/>
              </a:rPr>
              <a:t>, </a:t>
            </a:r>
            <a:r>
              <a:rPr kumimoji="0" lang="nl-BE" altLang="nl-BE" b="0" i="0" u="none" strike="noStrike" cap="none" normalizeH="0" baseline="0" dirty="0">
                <a:ln>
                  <a:noFill/>
                </a:ln>
                <a:solidFill>
                  <a:srgbClr val="660099"/>
                </a:solidFill>
                <a:effectLst/>
                <a:latin typeface="Consolas" panose="020B0609020204030204" pitchFamily="49" charset="0"/>
              </a:rPr>
              <a:t>end</a:t>
            </a:r>
            <a:r>
              <a:rPr kumimoji="0" lang="nl-BE" altLang="nl-BE" b="0" i="0" u="none" strike="noStrike" cap="none" normalizeH="0" baseline="0" dirty="0">
                <a:ln>
                  <a:noFill/>
                </a:ln>
                <a:solidFill>
                  <a:srgbClr val="000000"/>
                </a:solidFill>
                <a:effectLst/>
                <a:latin typeface="Consolas" panose="020B0609020204030204" pitchFamily="49" charset="0"/>
              </a:rPr>
              <a:t>=</a:t>
            </a:r>
            <a:r>
              <a:rPr kumimoji="0" lang="nl-BE" altLang="nl-BE" b="1" i="0" u="none" strike="noStrike" cap="none" normalizeH="0" baseline="0" dirty="0">
                <a:ln>
                  <a:noFill/>
                </a:ln>
                <a:solidFill>
                  <a:srgbClr val="008080"/>
                </a:solidFill>
                <a:effectLst/>
                <a:latin typeface="Consolas" panose="020B0609020204030204" pitchFamily="49" charset="0"/>
              </a:rPr>
              <a:t>''</a:t>
            </a:r>
            <a:r>
              <a:rPr kumimoji="0" lang="nl-BE" altLang="nl-BE" b="0" i="0" u="none" strike="noStrike" cap="none" normalizeH="0" baseline="0" dirty="0">
                <a:ln>
                  <a:noFill/>
                </a:ln>
                <a:solidFill>
                  <a:srgbClr val="000000"/>
                </a:solidFill>
                <a:effectLst/>
                <a:latin typeface="Consolas" panose="020B0609020204030204" pitchFamily="49" charset="0"/>
              </a:rPr>
              <a:t>)</a:t>
            </a:r>
            <a:br>
              <a:rPr kumimoji="0" lang="nl-BE" altLang="nl-BE" b="0" i="0" u="none" strike="noStrike" cap="none" normalizeH="0" baseline="0" dirty="0">
                <a:ln>
                  <a:noFill/>
                </a:ln>
                <a:solidFill>
                  <a:srgbClr val="000000"/>
                </a:solidFill>
                <a:effectLst/>
                <a:latin typeface="Consolas" panose="020B0609020204030204" pitchFamily="49" charset="0"/>
              </a:rPr>
            </a:br>
            <a:r>
              <a:rPr kumimoji="0" lang="nl-BE" altLang="nl-BE" b="0" i="0" u="none" strike="noStrike" cap="none" normalizeH="0" baseline="0" dirty="0">
                <a:ln>
                  <a:noFill/>
                </a:ln>
                <a:solidFill>
                  <a:srgbClr val="000000"/>
                </a:solidFill>
                <a:effectLst/>
                <a:latin typeface="Consolas" panose="020B0609020204030204" pitchFamily="49" charset="0"/>
              </a:rPr>
              <a:t>i = </a:t>
            </a:r>
            <a:r>
              <a:rPr kumimoji="0" lang="nl-BE" altLang="nl-BE" b="0" i="0" u="none" strike="noStrike" cap="none" normalizeH="0" baseline="0" dirty="0">
                <a:ln>
                  <a:noFill/>
                </a:ln>
                <a:solidFill>
                  <a:srgbClr val="0000FF"/>
                </a:solidFill>
                <a:effectLst/>
                <a:latin typeface="Consolas" panose="020B0609020204030204" pitchFamily="49" charset="0"/>
              </a:rPr>
              <a:t>0</a:t>
            </a:r>
            <a:br>
              <a:rPr kumimoji="0" lang="nl-BE" altLang="nl-BE" b="0" i="0" u="none" strike="noStrike" cap="none" normalizeH="0" baseline="0" dirty="0">
                <a:ln>
                  <a:noFill/>
                </a:ln>
                <a:solidFill>
                  <a:srgbClr val="0000FF"/>
                </a:solidFill>
                <a:effectLst/>
                <a:latin typeface="Consolas" panose="020B0609020204030204" pitchFamily="49" charset="0"/>
              </a:rPr>
            </a:br>
            <a:br>
              <a:rPr kumimoji="0" lang="nl-BE" altLang="nl-BE" b="0" i="0" u="none" strike="noStrike" cap="none" normalizeH="0" baseline="0" dirty="0">
                <a:ln>
                  <a:noFill/>
                </a:ln>
                <a:solidFill>
                  <a:srgbClr val="0000FF"/>
                </a:solidFill>
                <a:effectLst/>
                <a:latin typeface="Consolas" panose="020B0609020204030204" pitchFamily="49" charset="0"/>
              </a:rPr>
            </a:br>
            <a:r>
              <a:rPr kumimoji="0" lang="nl-BE" altLang="nl-BE" b="1" i="0" u="none" strike="noStrike" cap="none" normalizeH="0" baseline="0" dirty="0" err="1">
                <a:ln>
                  <a:noFill/>
                </a:ln>
                <a:solidFill>
                  <a:srgbClr val="000080"/>
                </a:solidFill>
                <a:effectLst/>
                <a:latin typeface="Consolas" panose="020B0609020204030204" pitchFamily="49" charset="0"/>
              </a:rPr>
              <a:t>while</a:t>
            </a:r>
            <a:r>
              <a:rPr kumimoji="0" lang="nl-BE" altLang="nl-BE" b="1" i="0" u="none" strike="noStrike" cap="none" normalizeH="0" baseline="0" dirty="0">
                <a:ln>
                  <a:noFill/>
                </a:ln>
                <a:solidFill>
                  <a:srgbClr val="000080"/>
                </a:solidFill>
                <a:effectLst/>
                <a:latin typeface="Consolas" panose="020B0609020204030204" pitchFamily="49" charset="0"/>
              </a:rPr>
              <a:t> </a:t>
            </a:r>
            <a:r>
              <a:rPr kumimoji="0" lang="nl-BE" altLang="nl-BE" b="0" i="0" u="none" strike="noStrike" cap="none" normalizeH="0" baseline="0" dirty="0">
                <a:ln>
                  <a:noFill/>
                </a:ln>
                <a:solidFill>
                  <a:srgbClr val="000000"/>
                </a:solidFill>
                <a:effectLst/>
                <a:latin typeface="Consolas" panose="020B0609020204030204" pitchFamily="49" charset="0"/>
              </a:rPr>
              <a:t>i &lt; </a:t>
            </a:r>
            <a:r>
              <a:rPr kumimoji="0" lang="nl-BE" altLang="nl-BE" b="0" i="0" u="none" strike="noStrike" cap="none" normalizeH="0" baseline="0" dirty="0" err="1">
                <a:ln>
                  <a:noFill/>
                </a:ln>
                <a:solidFill>
                  <a:srgbClr val="000080"/>
                </a:solidFill>
                <a:effectLst/>
                <a:latin typeface="Consolas" panose="020B0609020204030204" pitchFamily="49" charset="0"/>
              </a:rPr>
              <a:t>len</a:t>
            </a:r>
            <a:r>
              <a:rPr kumimoji="0" lang="nl-BE" altLang="nl-BE" b="0" i="0" u="none" strike="noStrike" cap="none" normalizeH="0" baseline="0" dirty="0">
                <a:ln>
                  <a:noFill/>
                </a:ln>
                <a:solidFill>
                  <a:srgbClr val="000000"/>
                </a:solidFill>
                <a:effectLst/>
                <a:latin typeface="Consolas" panose="020B0609020204030204" pitchFamily="49" charset="0"/>
              </a:rPr>
              <a:t>(</a:t>
            </a:r>
            <a:r>
              <a:rPr kumimoji="0" lang="nl-BE" altLang="nl-BE" b="0" i="0" u="none" strike="noStrike" cap="none" normalizeH="0" baseline="0" dirty="0" err="1">
                <a:ln>
                  <a:noFill/>
                </a:ln>
                <a:solidFill>
                  <a:srgbClr val="000000"/>
                </a:solidFill>
                <a:effectLst/>
                <a:latin typeface="Consolas" panose="020B0609020204030204" pitchFamily="49" charset="0"/>
              </a:rPr>
              <a:t>text</a:t>
            </a:r>
            <a:r>
              <a:rPr kumimoji="0" lang="nl-BE" altLang="nl-BE" b="0" i="0" u="none" strike="noStrike" cap="none" normalizeH="0" baseline="0" dirty="0">
                <a:ln>
                  <a:noFill/>
                </a:ln>
                <a:solidFill>
                  <a:srgbClr val="000000"/>
                </a:solidFill>
                <a:effectLst/>
                <a:latin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br>
              <a:rPr kumimoji="0" lang="nl-BE" altLang="nl-BE" b="0" i="0" u="none" strike="noStrike" cap="none" normalizeH="0" baseline="0" dirty="0">
                <a:ln>
                  <a:noFill/>
                </a:ln>
                <a:solidFill>
                  <a:srgbClr val="000000"/>
                </a:solidFill>
                <a:effectLst/>
                <a:latin typeface="Consolas" panose="020B0609020204030204" pitchFamily="49" charset="0"/>
              </a:rPr>
            </a:br>
            <a:r>
              <a:rPr kumimoji="0" lang="nl-BE" altLang="nl-BE" b="0" i="0" u="none" strike="noStrike" cap="none" normalizeH="0" baseline="0" dirty="0">
                <a:ln>
                  <a:noFill/>
                </a:ln>
                <a:solidFill>
                  <a:srgbClr val="000000"/>
                </a:solidFill>
                <a:effectLst/>
                <a:latin typeface="Consolas" panose="020B0609020204030204" pitchFamily="49" charset="0"/>
              </a:rPr>
              <a:t>    </a:t>
            </a:r>
            <a:r>
              <a:rPr kumimoji="0" lang="nl-BE" altLang="nl-BE" b="0" i="0" u="none" strike="noStrike" cap="none" normalizeH="0" baseline="0" dirty="0" err="1">
                <a:ln>
                  <a:noFill/>
                </a:ln>
                <a:solidFill>
                  <a:srgbClr val="000000"/>
                </a:solidFill>
                <a:effectLst/>
                <a:latin typeface="Consolas" panose="020B0609020204030204" pitchFamily="49" charset="0"/>
              </a:rPr>
              <a:t>characterind</a:t>
            </a:r>
            <a:r>
              <a:rPr kumimoji="0" lang="nl-BE" altLang="nl-BE" b="0" i="0" u="none" strike="noStrike" cap="none" normalizeH="0" baseline="0" dirty="0">
                <a:ln>
                  <a:noFill/>
                </a:ln>
                <a:solidFill>
                  <a:srgbClr val="000000"/>
                </a:solidFill>
                <a:effectLst/>
                <a:latin typeface="Consolas" panose="020B0609020204030204" pitchFamily="49" charset="0"/>
              </a:rPr>
              <a:t> = </a:t>
            </a:r>
            <a:r>
              <a:rPr kumimoji="0" lang="nl-BE" altLang="nl-BE" b="0" i="0" u="none" strike="noStrike" cap="none" normalizeH="0" baseline="0" dirty="0" err="1">
                <a:ln>
                  <a:noFill/>
                </a:ln>
                <a:solidFill>
                  <a:srgbClr val="000000"/>
                </a:solidFill>
                <a:effectLst/>
                <a:latin typeface="Consolas" panose="020B0609020204030204" pitchFamily="49" charset="0"/>
              </a:rPr>
              <a:t>text</a:t>
            </a:r>
            <a:r>
              <a:rPr kumimoji="0" lang="nl-BE" altLang="nl-BE" b="0" i="0" u="none" strike="noStrike" cap="none" normalizeH="0" baseline="0" dirty="0">
                <a:ln>
                  <a:noFill/>
                </a:ln>
                <a:solidFill>
                  <a:srgbClr val="000000"/>
                </a:solidFill>
                <a:effectLst/>
                <a:latin typeface="Consolas" panose="020B0609020204030204" pitchFamily="49" charset="0"/>
              </a:rPr>
              <a:t>[i]</a:t>
            </a:r>
            <a:br>
              <a:rPr kumimoji="0" lang="nl-BE" altLang="nl-BE" b="0" i="0" u="none" strike="noStrike" cap="none" normalizeH="0" baseline="0" dirty="0">
                <a:ln>
                  <a:noFill/>
                </a:ln>
                <a:solidFill>
                  <a:srgbClr val="000000"/>
                </a:solidFill>
                <a:effectLst/>
                <a:latin typeface="Consolas" panose="020B0609020204030204" pitchFamily="49" charset="0"/>
              </a:rPr>
            </a:br>
            <a:r>
              <a:rPr kumimoji="0" lang="nl-BE" altLang="nl-BE" b="0" i="0" u="none" strike="noStrike" cap="none" normalizeH="0" baseline="0" dirty="0">
                <a:ln>
                  <a:noFill/>
                </a:ln>
                <a:solidFill>
                  <a:srgbClr val="000000"/>
                </a:solidFill>
                <a:effectLst/>
                <a:latin typeface="Consolas" panose="020B0609020204030204" pitchFamily="49" charset="0"/>
              </a:rPr>
              <a:t>    </a:t>
            </a:r>
            <a:r>
              <a:rPr kumimoji="0" lang="nl-BE" altLang="nl-BE" b="0" i="0" u="none" strike="noStrike" cap="none" normalizeH="0" baseline="0" dirty="0" err="1">
                <a:ln>
                  <a:noFill/>
                </a:ln>
                <a:solidFill>
                  <a:srgbClr val="000000"/>
                </a:solidFill>
                <a:effectLst/>
                <a:latin typeface="Consolas" panose="020B0609020204030204" pitchFamily="49" charset="0"/>
              </a:rPr>
              <a:t>number_characters</a:t>
            </a:r>
            <a:r>
              <a:rPr kumimoji="0" lang="nl-BE" altLang="nl-BE" b="0" i="0" u="none" strike="noStrike" cap="none" normalizeH="0" baseline="0" dirty="0">
                <a:ln>
                  <a:noFill/>
                </a:ln>
                <a:solidFill>
                  <a:srgbClr val="000000"/>
                </a:solidFill>
                <a:effectLst/>
                <a:latin typeface="Consolas" panose="020B0609020204030204" pitchFamily="49" charset="0"/>
              </a:rPr>
              <a:t> = </a:t>
            </a:r>
            <a:r>
              <a:rPr kumimoji="0" lang="nl-BE" altLang="nl-BE" b="0" i="0" u="none" strike="noStrike" cap="none" normalizeH="0" baseline="0" dirty="0">
                <a:ln>
                  <a:noFill/>
                </a:ln>
                <a:solidFill>
                  <a:srgbClr val="0000FF"/>
                </a:solidFill>
                <a:effectLst/>
                <a:latin typeface="Consolas" panose="020B0609020204030204" pitchFamily="49" charset="0"/>
              </a:rPr>
              <a:t>0</a:t>
            </a:r>
          </a:p>
          <a:p>
            <a:pPr marL="0" marR="0" lvl="0" indent="0" algn="l" defTabSz="914400" rtl="0" eaLnBrk="0" fontAlgn="base" latinLnBrk="0" hangingPunct="0">
              <a:lnSpc>
                <a:spcPct val="100000"/>
              </a:lnSpc>
              <a:spcBef>
                <a:spcPct val="0"/>
              </a:spcBef>
              <a:spcAft>
                <a:spcPct val="0"/>
              </a:spcAft>
              <a:buClrTx/>
              <a:buSzTx/>
              <a:buFontTx/>
              <a:buNone/>
              <a:tabLst/>
            </a:pPr>
            <a:br>
              <a:rPr kumimoji="0" lang="nl-BE" altLang="nl-BE" b="0" i="0" u="none" strike="noStrike" cap="none" normalizeH="0" baseline="0" dirty="0">
                <a:ln>
                  <a:noFill/>
                </a:ln>
                <a:solidFill>
                  <a:srgbClr val="0000FF"/>
                </a:solidFill>
                <a:effectLst/>
                <a:latin typeface="Consolas" panose="020B0609020204030204" pitchFamily="49" charset="0"/>
              </a:rPr>
            </a:br>
            <a:r>
              <a:rPr kumimoji="0" lang="nl-BE" altLang="nl-BE" b="0" i="0" u="none" strike="noStrike" cap="none" normalizeH="0" baseline="0" dirty="0">
                <a:ln>
                  <a:noFill/>
                </a:ln>
                <a:solidFill>
                  <a:srgbClr val="0000FF"/>
                </a:solidFill>
                <a:effectLst/>
                <a:latin typeface="Consolas" panose="020B0609020204030204" pitchFamily="49" charset="0"/>
              </a:rPr>
              <a:t>    </a:t>
            </a:r>
            <a:r>
              <a:rPr kumimoji="0" lang="nl-BE" altLang="nl-BE" b="1" i="0" u="none" strike="noStrike" cap="none" normalizeH="0" baseline="0" dirty="0" err="1">
                <a:ln>
                  <a:noFill/>
                </a:ln>
                <a:solidFill>
                  <a:srgbClr val="000080"/>
                </a:solidFill>
                <a:effectLst/>
                <a:latin typeface="Consolas" panose="020B0609020204030204" pitchFamily="49" charset="0"/>
              </a:rPr>
              <a:t>while</a:t>
            </a:r>
            <a:r>
              <a:rPr kumimoji="0" lang="nl-BE" altLang="nl-BE" b="1" i="0" u="none" strike="noStrike" cap="none" normalizeH="0" baseline="0" dirty="0">
                <a:ln>
                  <a:noFill/>
                </a:ln>
                <a:solidFill>
                  <a:srgbClr val="000080"/>
                </a:solidFill>
                <a:effectLst/>
                <a:latin typeface="Consolas" panose="020B0609020204030204" pitchFamily="49" charset="0"/>
              </a:rPr>
              <a:t> </a:t>
            </a:r>
            <a:r>
              <a:rPr kumimoji="0" lang="nl-BE" altLang="nl-BE" b="0" i="0" u="none" strike="noStrike" cap="none" normalizeH="0" baseline="0" dirty="0">
                <a:ln>
                  <a:noFill/>
                </a:ln>
                <a:solidFill>
                  <a:srgbClr val="000000"/>
                </a:solidFill>
                <a:effectLst/>
                <a:latin typeface="Consolas" panose="020B0609020204030204" pitchFamily="49" charset="0"/>
              </a:rPr>
              <a:t>i &lt; </a:t>
            </a:r>
            <a:r>
              <a:rPr kumimoji="0" lang="nl-BE" altLang="nl-BE" b="0" i="0" u="none" strike="noStrike" cap="none" normalizeH="0" baseline="0" dirty="0" err="1">
                <a:ln>
                  <a:noFill/>
                </a:ln>
                <a:solidFill>
                  <a:srgbClr val="000080"/>
                </a:solidFill>
                <a:effectLst/>
                <a:latin typeface="Consolas" panose="020B0609020204030204" pitchFamily="49" charset="0"/>
              </a:rPr>
              <a:t>len</a:t>
            </a:r>
            <a:r>
              <a:rPr kumimoji="0" lang="nl-BE" altLang="nl-BE" b="0" i="0" u="none" strike="noStrike" cap="none" normalizeH="0" baseline="0" dirty="0">
                <a:ln>
                  <a:noFill/>
                </a:ln>
                <a:solidFill>
                  <a:srgbClr val="000000"/>
                </a:solidFill>
                <a:effectLst/>
                <a:latin typeface="Consolas" panose="020B0609020204030204" pitchFamily="49" charset="0"/>
              </a:rPr>
              <a:t>(</a:t>
            </a:r>
            <a:r>
              <a:rPr kumimoji="0" lang="nl-BE" altLang="nl-BE" b="0" i="0" u="none" strike="noStrike" cap="none" normalizeH="0" baseline="0" dirty="0" err="1">
                <a:ln>
                  <a:noFill/>
                </a:ln>
                <a:solidFill>
                  <a:srgbClr val="000000"/>
                </a:solidFill>
                <a:effectLst/>
                <a:latin typeface="Consolas" panose="020B0609020204030204" pitchFamily="49" charset="0"/>
              </a:rPr>
              <a:t>text</a:t>
            </a:r>
            <a:r>
              <a:rPr kumimoji="0" lang="nl-BE" altLang="nl-BE" b="0" i="0" u="none" strike="noStrike" cap="none" normalizeH="0" baseline="0" dirty="0">
                <a:ln>
                  <a:noFill/>
                </a:ln>
                <a:solidFill>
                  <a:srgbClr val="000000"/>
                </a:solidFill>
                <a:effectLst/>
                <a:latin typeface="Consolas" panose="020B0609020204030204" pitchFamily="49" charset="0"/>
              </a:rPr>
              <a:t>) </a:t>
            </a:r>
            <a:r>
              <a:rPr kumimoji="0" lang="nl-BE" altLang="nl-BE" b="1" i="0" u="none" strike="noStrike" cap="none" normalizeH="0" baseline="0" dirty="0">
                <a:ln>
                  <a:noFill/>
                </a:ln>
                <a:solidFill>
                  <a:srgbClr val="000080"/>
                </a:solidFill>
                <a:effectLst/>
                <a:latin typeface="Consolas" panose="020B0609020204030204" pitchFamily="49" charset="0"/>
              </a:rPr>
              <a:t>and </a:t>
            </a:r>
            <a:r>
              <a:rPr kumimoji="0" lang="nl-BE" altLang="nl-BE" b="0" i="0" u="none" strike="noStrike" cap="none" normalizeH="0" baseline="0" dirty="0" err="1">
                <a:ln>
                  <a:noFill/>
                </a:ln>
                <a:solidFill>
                  <a:srgbClr val="000000"/>
                </a:solidFill>
                <a:effectLst/>
                <a:latin typeface="Consolas" panose="020B0609020204030204" pitchFamily="49" charset="0"/>
              </a:rPr>
              <a:t>text</a:t>
            </a:r>
            <a:r>
              <a:rPr kumimoji="0" lang="nl-BE" altLang="nl-BE" b="0" i="0" u="none" strike="noStrike" cap="none" normalizeH="0" baseline="0" dirty="0">
                <a:ln>
                  <a:noFill/>
                </a:ln>
                <a:solidFill>
                  <a:srgbClr val="000000"/>
                </a:solidFill>
                <a:effectLst/>
                <a:latin typeface="Consolas" panose="020B0609020204030204" pitchFamily="49" charset="0"/>
              </a:rPr>
              <a:t>[i] == </a:t>
            </a:r>
            <a:r>
              <a:rPr kumimoji="0" lang="nl-BE" altLang="nl-BE" b="0" i="0" u="none" strike="noStrike" cap="none" normalizeH="0" baseline="0" dirty="0" err="1">
                <a:ln>
                  <a:noFill/>
                </a:ln>
                <a:solidFill>
                  <a:srgbClr val="000000"/>
                </a:solidFill>
                <a:effectLst/>
                <a:latin typeface="Consolas" panose="020B0609020204030204" pitchFamily="49" charset="0"/>
              </a:rPr>
              <a:t>characterind</a:t>
            </a:r>
            <a:r>
              <a:rPr kumimoji="0" lang="nl-BE" altLang="nl-BE" b="0" i="0" u="none" strike="noStrike" cap="none" normalizeH="0" baseline="0" dirty="0">
                <a:ln>
                  <a:noFill/>
                </a:ln>
                <a:solidFill>
                  <a:srgbClr val="000000"/>
                </a:solidFill>
                <a:effectLst/>
                <a:latin typeface="Consolas" panose="020B0609020204030204" pitchFamily="49" charset="0"/>
              </a:rPr>
              <a:t>:</a:t>
            </a:r>
            <a:br>
              <a:rPr kumimoji="0" lang="nl-BE" altLang="nl-BE" b="0" i="0" u="none" strike="noStrike" cap="none" normalizeH="0" baseline="0" dirty="0">
                <a:ln>
                  <a:noFill/>
                </a:ln>
                <a:solidFill>
                  <a:srgbClr val="000000"/>
                </a:solidFill>
                <a:effectLst/>
                <a:latin typeface="Consolas" panose="020B0609020204030204" pitchFamily="49" charset="0"/>
              </a:rPr>
            </a:br>
            <a:r>
              <a:rPr kumimoji="0" lang="nl-BE" altLang="nl-BE" b="0" i="0" u="none" strike="noStrike" cap="none" normalizeH="0" baseline="0" dirty="0">
                <a:ln>
                  <a:noFill/>
                </a:ln>
                <a:solidFill>
                  <a:srgbClr val="000000"/>
                </a:solidFill>
                <a:effectLst/>
                <a:latin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lang="nl-BE" altLang="nl-BE" dirty="0">
                <a:solidFill>
                  <a:srgbClr val="000000"/>
                </a:solidFill>
                <a:latin typeface="Consolas" panose="020B0609020204030204" pitchFamily="49" charset="0"/>
              </a:rPr>
              <a:t>	 </a:t>
            </a:r>
            <a:r>
              <a:rPr kumimoji="0" lang="nl-BE" altLang="nl-BE" b="0" i="0" u="none" strike="noStrike" cap="none" normalizeH="0" baseline="0" dirty="0" err="1">
                <a:ln>
                  <a:noFill/>
                </a:ln>
                <a:solidFill>
                  <a:srgbClr val="000000"/>
                </a:solidFill>
                <a:effectLst/>
                <a:latin typeface="Consolas" panose="020B0609020204030204" pitchFamily="49" charset="0"/>
              </a:rPr>
              <a:t>number_characters</a:t>
            </a:r>
            <a:r>
              <a:rPr kumimoji="0" lang="nl-BE" altLang="nl-BE" b="0" i="0" u="none" strike="noStrike" cap="none" normalizeH="0" baseline="0" dirty="0">
                <a:ln>
                  <a:noFill/>
                </a:ln>
                <a:solidFill>
                  <a:srgbClr val="000000"/>
                </a:solidFill>
                <a:effectLst/>
                <a:latin typeface="Consolas" panose="020B0609020204030204" pitchFamily="49" charset="0"/>
              </a:rPr>
              <a:t> += </a:t>
            </a:r>
            <a:r>
              <a:rPr kumimoji="0" lang="nl-BE" altLang="nl-BE" b="0" i="0" u="none" strike="noStrike" cap="none" normalizeH="0" baseline="0" dirty="0">
                <a:ln>
                  <a:noFill/>
                </a:ln>
                <a:solidFill>
                  <a:srgbClr val="0000FF"/>
                </a:solidFill>
                <a:effectLst/>
                <a:latin typeface="Consolas" panose="020B0609020204030204" pitchFamily="49" charset="0"/>
              </a:rPr>
              <a:t>1</a:t>
            </a:r>
            <a:br>
              <a:rPr kumimoji="0" lang="nl-BE" altLang="nl-BE" b="0" i="0" u="none" strike="noStrike" cap="none" normalizeH="0" baseline="0" dirty="0">
                <a:ln>
                  <a:noFill/>
                </a:ln>
                <a:solidFill>
                  <a:srgbClr val="0000FF"/>
                </a:solidFill>
                <a:effectLst/>
                <a:latin typeface="Consolas" panose="020B0609020204030204" pitchFamily="49" charset="0"/>
              </a:rPr>
            </a:br>
            <a:r>
              <a:rPr kumimoji="0" lang="nl-BE" altLang="nl-BE" b="0" i="0" u="none" strike="noStrike" cap="none" normalizeH="0" baseline="0" dirty="0">
                <a:ln>
                  <a:noFill/>
                </a:ln>
                <a:solidFill>
                  <a:srgbClr val="0000FF"/>
                </a:solidFill>
                <a:effectLst/>
                <a:latin typeface="Consolas" panose="020B0609020204030204" pitchFamily="49" charset="0"/>
              </a:rPr>
              <a:t>        </a:t>
            </a:r>
            <a:r>
              <a:rPr kumimoji="0" lang="nl-BE" altLang="nl-BE" b="0" i="0" u="none" strike="noStrike" cap="none" normalizeH="0" baseline="0" dirty="0">
                <a:ln>
                  <a:noFill/>
                </a:ln>
                <a:solidFill>
                  <a:srgbClr val="000000"/>
                </a:solidFill>
                <a:effectLst/>
                <a:latin typeface="Consolas" panose="020B0609020204030204" pitchFamily="49" charset="0"/>
              </a:rPr>
              <a:t>i += </a:t>
            </a:r>
            <a:r>
              <a:rPr kumimoji="0" lang="nl-BE" altLang="nl-BE" b="0" i="0" u="none" strike="noStrike" cap="none" normalizeH="0" baseline="0" dirty="0">
                <a:ln>
                  <a:noFill/>
                </a:ln>
                <a:solidFill>
                  <a:srgbClr val="0000FF"/>
                </a:solidFill>
                <a:effectLst/>
                <a:latin typeface="Consolas" panose="020B0609020204030204" pitchFamily="49" charset="0"/>
              </a:rPr>
              <a:t>1</a:t>
            </a:r>
          </a:p>
          <a:p>
            <a:pPr marL="0" marR="0" lvl="0" indent="0" algn="l" defTabSz="914400" rtl="0" eaLnBrk="0" fontAlgn="base" latinLnBrk="0" hangingPunct="0">
              <a:lnSpc>
                <a:spcPct val="100000"/>
              </a:lnSpc>
              <a:spcBef>
                <a:spcPct val="0"/>
              </a:spcBef>
              <a:spcAft>
                <a:spcPct val="0"/>
              </a:spcAft>
              <a:buClrTx/>
              <a:buSzTx/>
              <a:buFontTx/>
              <a:buNone/>
              <a:tabLst/>
            </a:pPr>
            <a:br>
              <a:rPr kumimoji="0" lang="nl-BE" altLang="nl-BE" b="0" i="0" u="none" strike="noStrike" cap="none" normalizeH="0" baseline="0" dirty="0">
                <a:ln>
                  <a:noFill/>
                </a:ln>
                <a:solidFill>
                  <a:srgbClr val="0000FF"/>
                </a:solidFill>
                <a:effectLst/>
                <a:latin typeface="Consolas" panose="020B0609020204030204" pitchFamily="49" charset="0"/>
              </a:rPr>
            </a:br>
            <a:r>
              <a:rPr kumimoji="0" lang="nl-BE" altLang="nl-BE" b="0" i="0" u="none" strike="noStrike" cap="none" normalizeH="0" baseline="0" dirty="0">
                <a:ln>
                  <a:noFill/>
                </a:ln>
                <a:solidFill>
                  <a:srgbClr val="0000FF"/>
                </a:solidFill>
                <a:effectLst/>
                <a:latin typeface="Consolas" panose="020B0609020204030204" pitchFamily="49" charset="0"/>
              </a:rPr>
              <a:t>    </a:t>
            </a:r>
            <a:r>
              <a:rPr kumimoji="0" lang="nl-BE" altLang="nl-BE" b="0" i="0" u="none" strike="noStrike" cap="none" normalizeH="0" baseline="0" dirty="0">
                <a:ln>
                  <a:noFill/>
                </a:ln>
                <a:solidFill>
                  <a:srgbClr val="000080"/>
                </a:solidFill>
                <a:effectLst/>
                <a:latin typeface="Consolas" panose="020B0609020204030204" pitchFamily="49" charset="0"/>
              </a:rPr>
              <a:t>print</a:t>
            </a:r>
            <a:r>
              <a:rPr kumimoji="0" lang="nl-BE" altLang="nl-BE" b="0" i="0" u="none" strike="noStrike" cap="none" normalizeH="0" baseline="0" dirty="0">
                <a:ln>
                  <a:noFill/>
                </a:ln>
                <a:solidFill>
                  <a:srgbClr val="000000"/>
                </a:solidFill>
                <a:effectLst/>
                <a:latin typeface="Consolas" panose="020B0609020204030204" pitchFamily="49" charset="0"/>
              </a:rPr>
              <a:t>(</a:t>
            </a:r>
            <a:r>
              <a:rPr kumimoji="0" lang="nl-BE" altLang="nl-BE" b="1" i="0" u="none" strike="noStrike" cap="none" normalizeH="0" baseline="0" dirty="0">
                <a:ln>
                  <a:noFill/>
                </a:ln>
                <a:solidFill>
                  <a:srgbClr val="008080"/>
                </a:solidFill>
                <a:effectLst/>
                <a:latin typeface="Consolas" panose="020B0609020204030204" pitchFamily="49" charset="0"/>
              </a:rPr>
              <a:t>'('</a:t>
            </a:r>
            <a:r>
              <a:rPr kumimoji="0" lang="nl-BE" altLang="nl-BE" b="0" i="0" u="none" strike="noStrike" cap="none" normalizeH="0" baseline="0" dirty="0">
                <a:ln>
                  <a:noFill/>
                </a:ln>
                <a:solidFill>
                  <a:srgbClr val="000000"/>
                </a:solidFill>
                <a:effectLst/>
                <a:latin typeface="Consolas" panose="020B0609020204030204" pitchFamily="49" charset="0"/>
              </a:rPr>
              <a:t>+</a:t>
            </a:r>
            <a:r>
              <a:rPr kumimoji="0" lang="nl-BE" altLang="nl-BE" b="0" i="0" u="none" strike="noStrike" cap="none" normalizeH="0" baseline="0" dirty="0" err="1">
                <a:ln>
                  <a:noFill/>
                </a:ln>
                <a:solidFill>
                  <a:srgbClr val="000080"/>
                </a:solidFill>
                <a:effectLst/>
                <a:latin typeface="Consolas" panose="020B0609020204030204" pitchFamily="49" charset="0"/>
              </a:rPr>
              <a:t>str</a:t>
            </a:r>
            <a:r>
              <a:rPr kumimoji="0" lang="nl-BE" altLang="nl-BE" b="0" i="0" u="none" strike="noStrike" cap="none" normalizeH="0" baseline="0" dirty="0">
                <a:ln>
                  <a:noFill/>
                </a:ln>
                <a:solidFill>
                  <a:srgbClr val="000000"/>
                </a:solidFill>
                <a:effectLst/>
                <a:latin typeface="Consolas" panose="020B0609020204030204" pitchFamily="49" charset="0"/>
              </a:rPr>
              <a:t>(</a:t>
            </a:r>
            <a:r>
              <a:rPr kumimoji="0" lang="nl-BE" altLang="nl-BE" b="0" i="0" u="none" strike="noStrike" cap="none" normalizeH="0" baseline="0" dirty="0" err="1">
                <a:ln>
                  <a:noFill/>
                </a:ln>
                <a:solidFill>
                  <a:srgbClr val="000000"/>
                </a:solidFill>
                <a:effectLst/>
                <a:latin typeface="Consolas" panose="020B0609020204030204" pitchFamily="49" charset="0"/>
              </a:rPr>
              <a:t>number_characters</a:t>
            </a:r>
            <a:r>
              <a:rPr kumimoji="0" lang="nl-BE" altLang="nl-BE" b="0" i="0" u="none" strike="noStrike" cap="none" normalizeH="0" baseline="0" dirty="0">
                <a:ln>
                  <a:noFill/>
                </a:ln>
                <a:solidFill>
                  <a:srgbClr val="000000"/>
                </a:solidFill>
                <a:effectLst/>
                <a:latin typeface="Consolas" panose="020B0609020204030204" pitchFamily="49" charset="0"/>
              </a:rPr>
              <a:t>)+</a:t>
            </a:r>
            <a:r>
              <a:rPr kumimoji="0" lang="nl-BE" altLang="nl-BE" b="0" i="0" u="none" strike="noStrike" cap="none" normalizeH="0" baseline="0" dirty="0" err="1">
                <a:ln>
                  <a:noFill/>
                </a:ln>
                <a:solidFill>
                  <a:srgbClr val="000000"/>
                </a:solidFill>
                <a:effectLst/>
                <a:latin typeface="Consolas" panose="020B0609020204030204" pitchFamily="49" charset="0"/>
              </a:rPr>
              <a:t>characterind</a:t>
            </a:r>
            <a:r>
              <a:rPr kumimoji="0" lang="nl-BE" altLang="nl-BE" b="0" i="0" u="none" strike="noStrike" cap="none" normalizeH="0" baseline="0" dirty="0">
                <a:ln>
                  <a:noFill/>
                </a:ln>
                <a:solidFill>
                  <a:srgbClr val="000000"/>
                </a:solidFill>
                <a:effectLst/>
                <a:latin typeface="Consolas" panose="020B0609020204030204" pitchFamily="49" charset="0"/>
              </a:rPr>
              <a:t>+</a:t>
            </a:r>
            <a:r>
              <a:rPr kumimoji="0" lang="nl-BE" altLang="nl-BE" b="1" i="0" u="none" strike="noStrike" cap="none" normalizeH="0" baseline="0" dirty="0">
                <a:ln>
                  <a:noFill/>
                </a:ln>
                <a:solidFill>
                  <a:srgbClr val="008080"/>
                </a:solidFill>
                <a:effectLst/>
                <a:latin typeface="Consolas" panose="020B0609020204030204" pitchFamily="49" charset="0"/>
              </a:rPr>
              <a:t>')'</a:t>
            </a:r>
            <a:r>
              <a:rPr kumimoji="0" lang="nl-BE" altLang="nl-BE" b="0" i="0" u="none" strike="noStrike" cap="none" normalizeH="0" baseline="0" dirty="0">
                <a:ln>
                  <a:noFill/>
                </a:ln>
                <a:solidFill>
                  <a:srgbClr val="000000"/>
                </a:solidFill>
                <a:effectLst/>
                <a:latin typeface="Consolas" panose="020B0609020204030204" pitchFamily="49" charset="0"/>
              </a:rPr>
              <a:t>, </a:t>
            </a:r>
            <a:r>
              <a:rPr kumimoji="0" lang="nl-BE" altLang="nl-BE" b="0" i="0" u="none" strike="noStrike" cap="none" normalizeH="0" baseline="0" dirty="0">
                <a:ln>
                  <a:noFill/>
                </a:ln>
                <a:solidFill>
                  <a:srgbClr val="660099"/>
                </a:solidFill>
                <a:effectLst/>
                <a:latin typeface="Consolas" panose="020B0609020204030204" pitchFamily="49" charset="0"/>
              </a:rPr>
              <a:t>end</a:t>
            </a:r>
            <a:r>
              <a:rPr kumimoji="0" lang="nl-BE" altLang="nl-BE" b="0" i="0" u="none" strike="noStrike" cap="none" normalizeH="0" baseline="0" dirty="0">
                <a:ln>
                  <a:noFill/>
                </a:ln>
                <a:solidFill>
                  <a:srgbClr val="000000"/>
                </a:solidFill>
                <a:effectLst/>
                <a:latin typeface="Consolas" panose="020B0609020204030204" pitchFamily="49" charset="0"/>
              </a:rPr>
              <a:t>=</a:t>
            </a:r>
            <a:r>
              <a:rPr kumimoji="0" lang="nl-BE" altLang="nl-BE" b="1" i="0" u="none" strike="noStrike" cap="none" normalizeH="0" baseline="0" dirty="0">
                <a:ln>
                  <a:noFill/>
                </a:ln>
                <a:solidFill>
                  <a:srgbClr val="008080"/>
                </a:solidFill>
                <a:effectLst/>
                <a:latin typeface="Consolas" panose="020B0609020204030204" pitchFamily="49" charset="0"/>
              </a:rPr>
              <a:t>''</a:t>
            </a:r>
            <a:r>
              <a:rPr kumimoji="0" lang="nl-BE" altLang="nl-BE" b="0" i="0" u="none" strike="noStrike" cap="none" normalizeH="0" baseline="0" dirty="0">
                <a:ln>
                  <a:noFill/>
                </a:ln>
                <a:solidFill>
                  <a:srgbClr val="000000"/>
                </a:solidFill>
                <a:effectLst/>
                <a:latin typeface="Consolas" panose="020B0609020204030204" pitchFamily="49" charset="0"/>
              </a:rPr>
              <a:t>)</a:t>
            </a:r>
            <a:br>
              <a:rPr kumimoji="0" lang="nl-BE" altLang="nl-BE" b="0" i="0" u="none" strike="noStrike" cap="none" normalizeH="0" baseline="0" dirty="0">
                <a:ln>
                  <a:noFill/>
                </a:ln>
                <a:solidFill>
                  <a:srgbClr val="000000"/>
                </a:solidFill>
                <a:effectLst/>
                <a:latin typeface="Consolas" panose="020B0609020204030204" pitchFamily="49" charset="0"/>
              </a:rPr>
            </a:br>
            <a:br>
              <a:rPr kumimoji="0" lang="nl-BE" altLang="nl-BE" b="0" i="0" u="none" strike="noStrike" cap="none" normalizeH="0" baseline="0" dirty="0">
                <a:ln>
                  <a:noFill/>
                </a:ln>
                <a:solidFill>
                  <a:srgbClr val="000000"/>
                </a:solidFill>
                <a:effectLst/>
                <a:latin typeface="Consolas" panose="020B0609020204030204" pitchFamily="49" charset="0"/>
              </a:rPr>
            </a:br>
            <a:r>
              <a:rPr kumimoji="0" lang="nl-BE" altLang="nl-BE" b="0" i="0" u="none" strike="noStrike" cap="none" normalizeH="0" baseline="0" dirty="0">
                <a:ln>
                  <a:noFill/>
                </a:ln>
                <a:solidFill>
                  <a:srgbClr val="000080"/>
                </a:solidFill>
                <a:effectLst/>
                <a:latin typeface="Consolas" panose="020B0609020204030204" pitchFamily="49" charset="0"/>
              </a:rPr>
              <a:t>print</a:t>
            </a:r>
            <a:r>
              <a:rPr kumimoji="0" lang="nl-BE" altLang="nl-BE" b="0" i="0" u="none" strike="noStrike" cap="none" normalizeH="0" baseline="0" dirty="0">
                <a:ln>
                  <a:noFill/>
                </a:ln>
                <a:solidFill>
                  <a:srgbClr val="000000"/>
                </a:solidFill>
                <a:effectLst/>
                <a:latin typeface="Consolas" panose="020B0609020204030204" pitchFamily="49" charset="0"/>
              </a:rPr>
              <a:t>()</a:t>
            </a:r>
            <a:endParaRPr kumimoji="0" lang="nl-BE" altLang="nl-BE" b="0" i="0" u="none" strike="noStrike" cap="none" normalizeH="0" baseline="0" dirty="0">
              <a:ln>
                <a:noFill/>
              </a:ln>
              <a:solidFill>
                <a:schemeClr val="tx1"/>
              </a:solidFill>
              <a:effectLst/>
              <a:latin typeface="Arial" panose="020B0604020202020204" pitchFamily="34" charset="0"/>
            </a:endParaRPr>
          </a:p>
        </p:txBody>
      </p:sp>
      <p:sp>
        <p:nvSpPr>
          <p:cNvPr id="15" name="Rechthoek 14">
            <a:extLst>
              <a:ext uri="{FF2B5EF4-FFF2-40B4-BE49-F238E27FC236}">
                <a16:creationId xmlns:a16="http://schemas.microsoft.com/office/drawing/2014/main" id="{CFF29362-E62D-4332-9DDF-A8DB82B330E0}"/>
              </a:ext>
            </a:extLst>
          </p:cNvPr>
          <p:cNvSpPr/>
          <p:nvPr/>
        </p:nvSpPr>
        <p:spPr>
          <a:xfrm>
            <a:off x="1420906" y="4432041"/>
            <a:ext cx="6920661" cy="737118"/>
          </a:xfrm>
          <a:prstGeom prst="rect">
            <a:avLst/>
          </a:prstGeom>
          <a:noFill/>
          <a:ln w="38100">
            <a:solidFill>
              <a:srgbClr val="D5AD4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grpSp>
        <p:nvGrpSpPr>
          <p:cNvPr id="19" name="Groep 18">
            <a:extLst>
              <a:ext uri="{FF2B5EF4-FFF2-40B4-BE49-F238E27FC236}">
                <a16:creationId xmlns:a16="http://schemas.microsoft.com/office/drawing/2014/main" id="{848DD411-B6ED-455F-A195-B252177B4565}"/>
              </a:ext>
            </a:extLst>
          </p:cNvPr>
          <p:cNvGrpSpPr/>
          <p:nvPr/>
        </p:nvGrpSpPr>
        <p:grpSpPr>
          <a:xfrm>
            <a:off x="8434098" y="1430654"/>
            <a:ext cx="3757902" cy="5061457"/>
            <a:chOff x="8434098" y="1430654"/>
            <a:chExt cx="3757902" cy="5061457"/>
          </a:xfrm>
        </p:grpSpPr>
        <p:sp>
          <p:nvSpPr>
            <p:cNvPr id="14" name="Tijdelijke aanduiding voor inhoud 2">
              <a:extLst>
                <a:ext uri="{FF2B5EF4-FFF2-40B4-BE49-F238E27FC236}">
                  <a16:creationId xmlns:a16="http://schemas.microsoft.com/office/drawing/2014/main" id="{9B99AB92-8648-4BD5-93C9-D2FFFDD3E9AE}"/>
                </a:ext>
              </a:extLst>
            </p:cNvPr>
            <p:cNvSpPr txBox="1">
              <a:spLocks/>
            </p:cNvSpPr>
            <p:nvPr/>
          </p:nvSpPr>
          <p:spPr>
            <a:xfrm>
              <a:off x="8434098" y="1430654"/>
              <a:ext cx="3757902" cy="5061457"/>
            </a:xfrm>
            <a:prstGeom prst="rect">
              <a:avLst/>
            </a:prstGeom>
            <a:ln>
              <a:solidFill>
                <a:srgbClr val="FF0000"/>
              </a:solidFill>
            </a:ln>
          </p:spPr>
          <p:txBody>
            <a:bodyPr vert="horz" wrap="square" lIns="91440" tIns="45720" rIns="91440" bIns="45720" rtlCol="0">
              <a:normAutofit/>
            </a:bodyPr>
            <a:lstStyle/>
            <a:p>
              <a:pPr>
                <a:lnSpc>
                  <a:spcPct val="107000"/>
                </a:lnSpc>
                <a:spcAft>
                  <a:spcPts val="800"/>
                </a:spcAft>
              </a:pPr>
              <a:r>
                <a:rPr lang="en-GB" kern="1200" dirty="0">
                  <a:solidFill>
                    <a:srgbClr val="FF0000"/>
                  </a:solidFill>
                  <a:effectLst/>
                  <a:latin typeface="Consolas" panose="020B0609020204030204" pitchFamily="49" charset="0"/>
                  <a:ea typeface="Calibri" panose="020F0502020204030204" pitchFamily="34" charset="0"/>
                  <a:cs typeface="Courier New" panose="02070309020205020404" pitchFamily="49" charset="0"/>
                </a:rPr>
                <a:t>program</a:t>
              </a:r>
              <a:r>
                <a:rPr lang="en-GB" kern="1200" dirty="0">
                  <a:solidFill>
                    <a:srgbClr val="000000"/>
                  </a:solidFill>
                  <a:effectLst/>
                  <a:latin typeface="Consolas" panose="020B0609020204030204" pitchFamily="49" charset="0"/>
                  <a:ea typeface="Calibri" panose="020F0502020204030204" pitchFamily="34" charset="0"/>
                  <a:cs typeface="Courier New" panose="02070309020205020404" pitchFamily="49" charset="0"/>
                </a:rPr>
                <a:t> </a:t>
              </a:r>
              <a:r>
                <a:rPr lang="en-GB" kern="1200" dirty="0">
                  <a:solidFill>
                    <a:srgbClr val="FF0000"/>
                  </a:solidFill>
                  <a:effectLst/>
                  <a:latin typeface="Consolas" panose="020B0609020204030204" pitchFamily="49" charset="0"/>
                  <a:ea typeface="Calibri" panose="020F0502020204030204" pitchFamily="34" charset="0"/>
                  <a:cs typeface="Courier New" panose="02070309020205020404" pitchFamily="49" charset="0"/>
                </a:rPr>
                <a:t>start instructions</a:t>
              </a:r>
              <a:endParaRPr lang="nl-BE" dirty="0">
                <a:effectLst/>
                <a:latin typeface="Consolas" panose="020B0609020204030204" pitchFamily="49" charset="0"/>
                <a:ea typeface="Calibri" panose="020F0502020204030204" pitchFamily="34" charset="0"/>
                <a:cs typeface="Times New Roman" panose="02020603050405020304" pitchFamily="18" charset="0"/>
              </a:endParaRPr>
            </a:p>
            <a:p>
              <a:pPr>
                <a:lnSpc>
                  <a:spcPct val="107000"/>
                </a:lnSpc>
                <a:spcAft>
                  <a:spcPts val="800"/>
                </a:spcAft>
              </a:pPr>
              <a:endParaRPr lang="en-GB" kern="1200" dirty="0">
                <a:solidFill>
                  <a:srgbClr val="000000"/>
                </a:solidFill>
                <a:effectLst/>
                <a:latin typeface="Consolas" panose="020B0609020204030204" pitchFamily="49" charset="0"/>
                <a:ea typeface="Calibri" panose="020F0502020204030204" pitchFamily="34" charset="0"/>
                <a:cs typeface="Courier New" panose="02070309020205020404" pitchFamily="49" charset="0"/>
              </a:endParaRPr>
            </a:p>
            <a:p>
              <a:pPr>
                <a:lnSpc>
                  <a:spcPct val="107000"/>
                </a:lnSpc>
                <a:spcAft>
                  <a:spcPts val="800"/>
                </a:spcAft>
              </a:pPr>
              <a:endParaRPr lang="en-GB" dirty="0">
                <a:solidFill>
                  <a:srgbClr val="000000"/>
                </a:solidFill>
                <a:latin typeface="Consolas" panose="020B0609020204030204" pitchFamily="49" charset="0"/>
                <a:ea typeface="Calibri" panose="020F0502020204030204" pitchFamily="34" charset="0"/>
                <a:cs typeface="Courier New" panose="02070309020205020404" pitchFamily="49" charset="0"/>
              </a:endParaRPr>
            </a:p>
            <a:p>
              <a:pPr>
                <a:lnSpc>
                  <a:spcPct val="107000"/>
                </a:lnSpc>
                <a:spcAft>
                  <a:spcPts val="800"/>
                </a:spcAft>
              </a:pPr>
              <a:r>
                <a:rPr lang="en-GB" kern="1200" dirty="0">
                  <a:solidFill>
                    <a:srgbClr val="000000"/>
                  </a:solidFill>
                  <a:effectLst/>
                  <a:latin typeface="Consolas" panose="020B0609020204030204" pitchFamily="49" charset="0"/>
                  <a:ea typeface="Calibri" panose="020F0502020204030204" pitchFamily="34" charset="0"/>
                  <a:cs typeface="Courier New" panose="02070309020205020404" pitchFamily="49" charset="0"/>
                </a:rPr>
                <a:t>while </a:t>
              </a:r>
              <a:r>
                <a:rPr lang="en-GB" kern="1200" dirty="0" err="1">
                  <a:solidFill>
                    <a:srgbClr val="000000"/>
                  </a:solidFill>
                  <a:effectLst/>
                  <a:latin typeface="Consolas" panose="020B0609020204030204" pitchFamily="49" charset="0"/>
                  <a:ea typeface="Calibri" panose="020F0502020204030204" pitchFamily="34" charset="0"/>
                  <a:cs typeface="Courier New" panose="02070309020205020404" pitchFamily="49" charset="0"/>
                </a:rPr>
                <a:t>not_end_data</a:t>
              </a:r>
              <a:r>
                <a:rPr lang="en-GB" kern="1200" dirty="0">
                  <a:solidFill>
                    <a:srgbClr val="000000"/>
                  </a:solidFill>
                  <a:effectLst/>
                  <a:latin typeface="Consolas" panose="020B0609020204030204" pitchFamily="49" charset="0"/>
                  <a:ea typeface="Calibri" panose="020F0502020204030204" pitchFamily="34" charset="0"/>
                  <a:cs typeface="Courier New" panose="02070309020205020404" pitchFamily="49" charset="0"/>
                </a:rPr>
                <a:t>:</a:t>
              </a:r>
              <a:endParaRPr lang="nl-BE" dirty="0">
                <a:effectLst/>
                <a:latin typeface="Consolas" panose="020B0609020204030204" pitchFamily="49" charset="0"/>
                <a:ea typeface="Calibri" panose="020F0502020204030204" pitchFamily="34" charset="0"/>
                <a:cs typeface="Times New Roman" panose="02020603050405020304" pitchFamily="18" charset="0"/>
              </a:endParaRPr>
            </a:p>
            <a:p>
              <a:pPr>
                <a:lnSpc>
                  <a:spcPct val="107000"/>
                </a:lnSpc>
                <a:spcAft>
                  <a:spcPts val="800"/>
                </a:spcAft>
              </a:pPr>
              <a:endParaRPr lang="en-GB" sz="900" kern="1200" dirty="0">
                <a:solidFill>
                  <a:srgbClr val="000000"/>
                </a:solidFill>
                <a:effectLst/>
                <a:latin typeface="Consolas" panose="020B0609020204030204" pitchFamily="49" charset="0"/>
                <a:ea typeface="Calibri" panose="020F0502020204030204" pitchFamily="34" charset="0"/>
                <a:cs typeface="Courier New" panose="02070309020205020404" pitchFamily="49" charset="0"/>
              </a:endParaRPr>
            </a:p>
            <a:p>
              <a:pPr>
                <a:lnSpc>
                  <a:spcPct val="107000"/>
                </a:lnSpc>
                <a:spcAft>
                  <a:spcPts val="800"/>
                </a:spcAft>
              </a:pPr>
              <a:r>
                <a:rPr lang="en-GB" kern="1200" dirty="0">
                  <a:solidFill>
                    <a:srgbClr val="000000"/>
                  </a:solidFill>
                  <a:effectLst/>
                  <a:latin typeface="Consolas" panose="020B0609020204030204" pitchFamily="49" charset="0"/>
                  <a:ea typeface="Calibri" panose="020F0502020204030204" pitchFamily="34" charset="0"/>
                  <a:cs typeface="Courier New" panose="02070309020205020404" pitchFamily="49" charset="0"/>
                </a:rPr>
                <a:t>    </a:t>
              </a:r>
              <a:r>
                <a:rPr lang="en-GB" kern="1200" dirty="0">
                  <a:solidFill>
                    <a:srgbClr val="4584B6"/>
                  </a:solidFill>
                  <a:effectLst/>
                  <a:latin typeface="Consolas" panose="020B0609020204030204" pitchFamily="49" charset="0"/>
                  <a:ea typeface="Calibri" panose="020F0502020204030204" pitchFamily="34" charset="0"/>
                  <a:cs typeface="Courier New" panose="02070309020205020404" pitchFamily="49" charset="0"/>
                </a:rPr>
                <a:t>group start instructions</a:t>
              </a:r>
              <a:endParaRPr lang="nl-BE" dirty="0">
                <a:effectLst/>
                <a:latin typeface="Consolas" panose="020B0609020204030204" pitchFamily="49" charset="0"/>
                <a:ea typeface="Calibri" panose="020F0502020204030204" pitchFamily="34" charset="0"/>
                <a:cs typeface="Times New Roman" panose="02020603050405020304" pitchFamily="18" charset="0"/>
              </a:endParaRPr>
            </a:p>
            <a:p>
              <a:pPr>
                <a:lnSpc>
                  <a:spcPct val="107000"/>
                </a:lnSpc>
                <a:spcAft>
                  <a:spcPts val="800"/>
                </a:spcAft>
              </a:pPr>
              <a:endParaRPr lang="en-GB" sz="700" kern="1200" dirty="0">
                <a:solidFill>
                  <a:srgbClr val="000000"/>
                </a:solidFill>
                <a:effectLst/>
                <a:latin typeface="Consolas" panose="020B0609020204030204" pitchFamily="49" charset="0"/>
                <a:ea typeface="Calibri" panose="020F0502020204030204" pitchFamily="34" charset="0"/>
                <a:cs typeface="Courier New" panose="02070309020205020404" pitchFamily="49" charset="0"/>
              </a:endParaRPr>
            </a:p>
            <a:p>
              <a:pPr>
                <a:lnSpc>
                  <a:spcPct val="107000"/>
                </a:lnSpc>
              </a:pPr>
              <a:r>
                <a:rPr lang="en-GB" kern="1200" dirty="0">
                  <a:solidFill>
                    <a:srgbClr val="000000"/>
                  </a:solidFill>
                  <a:effectLst/>
                  <a:latin typeface="Consolas" panose="020B0609020204030204" pitchFamily="49" charset="0"/>
                  <a:ea typeface="Calibri" panose="020F0502020204030204" pitchFamily="34" charset="0"/>
                  <a:cs typeface="Courier New" panose="02070309020205020404" pitchFamily="49" charset="0"/>
                </a:rPr>
                <a:t>    while </a:t>
              </a:r>
              <a:r>
                <a:rPr lang="en-GB" kern="1200" dirty="0" err="1">
                  <a:solidFill>
                    <a:srgbClr val="000000"/>
                  </a:solidFill>
                  <a:effectLst/>
                  <a:latin typeface="Consolas" panose="020B0609020204030204" pitchFamily="49" charset="0"/>
                  <a:ea typeface="Calibri" panose="020F0502020204030204" pitchFamily="34" charset="0"/>
                  <a:cs typeface="Courier New" panose="02070309020205020404" pitchFamily="49" charset="0"/>
                </a:rPr>
                <a:t>not_end_data</a:t>
              </a:r>
              <a:r>
                <a:rPr lang="en-GB" kern="1200" dirty="0">
                  <a:solidFill>
                    <a:srgbClr val="000000"/>
                  </a:solidFill>
                  <a:effectLst/>
                  <a:latin typeface="Consolas" panose="020B0609020204030204" pitchFamily="49" charset="0"/>
                  <a:ea typeface="Calibri" panose="020F0502020204030204" pitchFamily="34" charset="0"/>
                  <a:cs typeface="Courier New" panose="02070309020205020404" pitchFamily="49" charset="0"/>
                </a:rPr>
                <a:t> and</a:t>
              </a:r>
              <a:endParaRPr lang="nl-BE" dirty="0">
                <a:effectLst/>
                <a:latin typeface="Consolas" panose="020B0609020204030204" pitchFamily="49" charset="0"/>
                <a:ea typeface="Calibri" panose="020F0502020204030204" pitchFamily="34" charset="0"/>
                <a:cs typeface="Times New Roman" panose="02020603050405020304" pitchFamily="18" charset="0"/>
              </a:endParaRPr>
            </a:p>
            <a:p>
              <a:pPr algn="r">
                <a:lnSpc>
                  <a:spcPct val="107000"/>
                </a:lnSpc>
              </a:pPr>
              <a:r>
                <a:rPr lang="en-GB" kern="1200" dirty="0" err="1">
                  <a:solidFill>
                    <a:srgbClr val="000000"/>
                  </a:solidFill>
                  <a:effectLst/>
                  <a:latin typeface="Consolas" panose="020B0609020204030204" pitchFamily="49" charset="0"/>
                  <a:ea typeface="Calibri" panose="020F0502020204030204" pitchFamily="34" charset="0"/>
                  <a:cs typeface="Courier New" panose="02070309020205020404" pitchFamily="49" charset="0"/>
                </a:rPr>
                <a:t>in_the</a:t>
              </a:r>
              <a:r>
                <a:rPr lang="en-GB" kern="1200" dirty="0">
                  <a:solidFill>
                    <a:srgbClr val="000000"/>
                  </a:solidFill>
                  <a:effectLst/>
                  <a:latin typeface="Consolas" panose="020B0609020204030204" pitchFamily="49" charset="0"/>
                  <a:ea typeface="Calibri" panose="020F0502020204030204" pitchFamily="34" charset="0"/>
                  <a:cs typeface="Courier New" panose="02070309020205020404" pitchFamily="49" charset="0"/>
                </a:rPr>
                <a:t> </a:t>
              </a:r>
              <a:r>
                <a:rPr lang="en-GB" kern="1200" dirty="0" err="1">
                  <a:solidFill>
                    <a:srgbClr val="000000"/>
                  </a:solidFill>
                  <a:effectLst/>
                  <a:latin typeface="Consolas" panose="020B0609020204030204" pitchFamily="49" charset="0"/>
                  <a:ea typeface="Calibri" panose="020F0502020204030204" pitchFamily="34" charset="0"/>
                  <a:cs typeface="Courier New" panose="02070309020205020404" pitchFamily="49" charset="0"/>
                </a:rPr>
                <a:t>same_group</a:t>
              </a:r>
              <a:r>
                <a:rPr lang="en-GB" kern="1200" dirty="0">
                  <a:solidFill>
                    <a:srgbClr val="000000"/>
                  </a:solidFill>
                  <a:effectLst/>
                  <a:latin typeface="Consolas" panose="020B0609020204030204" pitchFamily="49" charset="0"/>
                  <a:ea typeface="Calibri" panose="020F0502020204030204" pitchFamily="34" charset="0"/>
                  <a:cs typeface="Courier New" panose="02070309020205020404" pitchFamily="49" charset="0"/>
                </a:rPr>
                <a:t>:</a:t>
              </a:r>
              <a:endParaRPr lang="nl-BE" dirty="0">
                <a:effectLst/>
                <a:latin typeface="Consolas" panose="020B0609020204030204" pitchFamily="49" charset="0"/>
                <a:ea typeface="Calibri" panose="020F0502020204030204" pitchFamily="34" charset="0"/>
                <a:cs typeface="Times New Roman" panose="02020603050405020304" pitchFamily="18" charset="0"/>
              </a:endParaRPr>
            </a:p>
            <a:p>
              <a:pPr>
                <a:lnSpc>
                  <a:spcPct val="107000"/>
                </a:lnSpc>
                <a:spcAft>
                  <a:spcPts val="800"/>
                </a:spcAft>
              </a:pPr>
              <a:endParaRPr lang="en-GB" sz="1000" kern="1200" dirty="0">
                <a:solidFill>
                  <a:srgbClr val="000000"/>
                </a:solidFill>
                <a:effectLst/>
                <a:latin typeface="Consolas" panose="020B0609020204030204" pitchFamily="49" charset="0"/>
                <a:ea typeface="Calibri" panose="020F0502020204030204" pitchFamily="34" charset="0"/>
                <a:cs typeface="Courier New" panose="02070309020205020404" pitchFamily="49" charset="0"/>
              </a:endParaRPr>
            </a:p>
            <a:p>
              <a:pPr>
                <a:lnSpc>
                  <a:spcPct val="107000"/>
                </a:lnSpc>
                <a:spcAft>
                  <a:spcPts val="800"/>
                </a:spcAft>
              </a:pPr>
              <a:r>
                <a:rPr lang="en-GB" kern="1200" dirty="0">
                  <a:solidFill>
                    <a:srgbClr val="000000"/>
                  </a:solidFill>
                  <a:effectLst/>
                  <a:latin typeface="Consolas" panose="020B0609020204030204" pitchFamily="49" charset="0"/>
                  <a:ea typeface="Calibri" panose="020F0502020204030204" pitchFamily="34" charset="0"/>
                  <a:cs typeface="Courier New" panose="02070309020205020404" pitchFamily="49" charset="0"/>
                </a:rPr>
                <a:t>        actions </a:t>
              </a:r>
              <a:endParaRPr lang="nl-BE" dirty="0">
                <a:effectLst/>
                <a:latin typeface="Consolas" panose="020B0609020204030204" pitchFamily="49" charset="0"/>
                <a:ea typeface="Calibri" panose="020F0502020204030204" pitchFamily="34" charset="0"/>
                <a:cs typeface="Times New Roman" panose="02020603050405020304" pitchFamily="18" charset="0"/>
              </a:endParaRPr>
            </a:p>
            <a:p>
              <a:pPr>
                <a:lnSpc>
                  <a:spcPct val="107000"/>
                </a:lnSpc>
                <a:spcAft>
                  <a:spcPts val="800"/>
                </a:spcAft>
              </a:pPr>
              <a:endParaRPr lang="en-GB" sz="500" kern="1200" dirty="0">
                <a:solidFill>
                  <a:srgbClr val="000000"/>
                </a:solidFill>
                <a:effectLst/>
                <a:latin typeface="Consolas" panose="020B0609020204030204" pitchFamily="49" charset="0"/>
                <a:ea typeface="Calibri" panose="020F0502020204030204" pitchFamily="34" charset="0"/>
                <a:cs typeface="Courier New" panose="02070309020205020404" pitchFamily="49" charset="0"/>
              </a:endParaRPr>
            </a:p>
            <a:p>
              <a:pPr>
                <a:lnSpc>
                  <a:spcPct val="107000"/>
                </a:lnSpc>
                <a:spcAft>
                  <a:spcPts val="800"/>
                </a:spcAft>
              </a:pPr>
              <a:r>
                <a:rPr lang="en-GB" kern="1200" dirty="0">
                  <a:solidFill>
                    <a:srgbClr val="000000"/>
                  </a:solidFill>
                  <a:effectLst/>
                  <a:latin typeface="Consolas" panose="020B0609020204030204" pitchFamily="49" charset="0"/>
                  <a:ea typeface="Calibri" panose="020F0502020204030204" pitchFamily="34" charset="0"/>
                  <a:cs typeface="Courier New" panose="02070309020205020404" pitchFamily="49" charset="0"/>
                </a:rPr>
                <a:t>    </a:t>
              </a:r>
              <a:r>
                <a:rPr lang="en-GB" kern="1200" dirty="0">
                  <a:solidFill>
                    <a:srgbClr val="4584B6"/>
                  </a:solidFill>
                  <a:effectLst/>
                  <a:latin typeface="Consolas" panose="020B0609020204030204" pitchFamily="49" charset="0"/>
                  <a:ea typeface="Calibri" panose="020F0502020204030204" pitchFamily="34" charset="0"/>
                  <a:cs typeface="Courier New" panose="02070309020205020404" pitchFamily="49" charset="0"/>
                </a:rPr>
                <a:t>group</a:t>
              </a:r>
              <a:r>
                <a:rPr lang="en-GB" kern="1200" dirty="0">
                  <a:solidFill>
                    <a:srgbClr val="000000"/>
                  </a:solidFill>
                  <a:effectLst/>
                  <a:latin typeface="Consolas" panose="020B0609020204030204" pitchFamily="49" charset="0"/>
                  <a:ea typeface="Calibri" panose="020F0502020204030204" pitchFamily="34" charset="0"/>
                  <a:cs typeface="Courier New" panose="02070309020205020404" pitchFamily="49" charset="0"/>
                </a:rPr>
                <a:t> </a:t>
              </a:r>
              <a:r>
                <a:rPr lang="en-GB" kern="1200" dirty="0">
                  <a:solidFill>
                    <a:srgbClr val="4584B6"/>
                  </a:solidFill>
                  <a:effectLst/>
                  <a:latin typeface="Consolas" panose="020B0609020204030204" pitchFamily="49" charset="0"/>
                  <a:ea typeface="Calibri" panose="020F0502020204030204" pitchFamily="34" charset="0"/>
                  <a:cs typeface="Courier New" panose="02070309020205020404" pitchFamily="49" charset="0"/>
                </a:rPr>
                <a:t>final instructions</a:t>
              </a:r>
              <a:endParaRPr lang="nl-BE" dirty="0">
                <a:effectLst/>
                <a:latin typeface="Consolas" panose="020B0609020204030204" pitchFamily="49" charset="0"/>
                <a:ea typeface="Calibri" panose="020F0502020204030204" pitchFamily="34" charset="0"/>
                <a:cs typeface="Times New Roman" panose="02020603050405020304" pitchFamily="18" charset="0"/>
              </a:endParaRPr>
            </a:p>
            <a:p>
              <a:pPr>
                <a:lnSpc>
                  <a:spcPct val="107000"/>
                </a:lnSpc>
                <a:spcAft>
                  <a:spcPts val="800"/>
                </a:spcAft>
              </a:pPr>
              <a:r>
                <a:rPr lang="en-GB" kern="1200" dirty="0">
                  <a:solidFill>
                    <a:srgbClr val="FF0000"/>
                  </a:solidFill>
                  <a:effectLst/>
                  <a:latin typeface="Consolas" panose="020B0609020204030204" pitchFamily="49" charset="0"/>
                  <a:ea typeface="Calibri" panose="020F0502020204030204" pitchFamily="34" charset="0"/>
                  <a:cs typeface="Courier New" panose="02070309020205020404" pitchFamily="49" charset="0"/>
                </a:rPr>
                <a:t>program</a:t>
              </a:r>
              <a:r>
                <a:rPr lang="en-GB" kern="1200" dirty="0">
                  <a:solidFill>
                    <a:srgbClr val="000000"/>
                  </a:solidFill>
                  <a:effectLst/>
                  <a:latin typeface="Consolas" panose="020B0609020204030204" pitchFamily="49" charset="0"/>
                  <a:ea typeface="Calibri" panose="020F0502020204030204" pitchFamily="34" charset="0"/>
                  <a:cs typeface="Courier New" panose="02070309020205020404" pitchFamily="49" charset="0"/>
                </a:rPr>
                <a:t> </a:t>
              </a:r>
              <a:r>
                <a:rPr lang="en-GB" kern="1200" dirty="0">
                  <a:solidFill>
                    <a:srgbClr val="FF0000"/>
                  </a:solidFill>
                  <a:effectLst/>
                  <a:latin typeface="Consolas" panose="020B0609020204030204" pitchFamily="49" charset="0"/>
                  <a:ea typeface="Calibri" panose="020F0502020204030204" pitchFamily="34" charset="0"/>
                  <a:cs typeface="Courier New" panose="02070309020205020404" pitchFamily="49" charset="0"/>
                </a:rPr>
                <a:t>final instructions</a:t>
              </a:r>
              <a:endParaRPr lang="nl-BE" dirty="0">
                <a:effectLst/>
                <a:latin typeface="Consolas" panose="020B0609020204030204" pitchFamily="49" charset="0"/>
                <a:ea typeface="Calibri" panose="020F0502020204030204" pitchFamily="34" charset="0"/>
                <a:cs typeface="Times New Roman" panose="02020603050405020304" pitchFamily="18" charset="0"/>
              </a:endParaRPr>
            </a:p>
          </p:txBody>
        </p:sp>
        <p:sp>
          <p:nvSpPr>
            <p:cNvPr id="16" name="Rechthoek 15">
              <a:extLst>
                <a:ext uri="{FF2B5EF4-FFF2-40B4-BE49-F238E27FC236}">
                  <a16:creationId xmlns:a16="http://schemas.microsoft.com/office/drawing/2014/main" id="{E688DECD-2236-43F4-BB32-0379D5853A35}"/>
                </a:ext>
              </a:extLst>
            </p:cNvPr>
            <p:cNvSpPr/>
            <p:nvPr/>
          </p:nvSpPr>
          <p:spPr>
            <a:xfrm>
              <a:off x="9457080" y="4556449"/>
              <a:ext cx="1739061" cy="737118"/>
            </a:xfrm>
            <a:prstGeom prst="rect">
              <a:avLst/>
            </a:prstGeom>
            <a:noFill/>
            <a:ln w="38100">
              <a:solidFill>
                <a:srgbClr val="D5AD4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grpSp>
      <p:sp>
        <p:nvSpPr>
          <p:cNvPr id="17" name="Rechthoek 16">
            <a:extLst>
              <a:ext uri="{FF2B5EF4-FFF2-40B4-BE49-F238E27FC236}">
                <a16:creationId xmlns:a16="http://schemas.microsoft.com/office/drawing/2014/main" id="{738F539A-6B17-4342-9D14-C7B5F52300E9}"/>
              </a:ext>
            </a:extLst>
          </p:cNvPr>
          <p:cNvSpPr/>
          <p:nvPr/>
        </p:nvSpPr>
        <p:spPr>
          <a:xfrm>
            <a:off x="901777" y="3060441"/>
            <a:ext cx="7439790" cy="737118"/>
          </a:xfrm>
          <a:prstGeom prst="rect">
            <a:avLst/>
          </a:prstGeom>
          <a:noFill/>
          <a:ln w="38100">
            <a:solidFill>
              <a:srgbClr val="4584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8" name="Rechthoek 17">
            <a:extLst>
              <a:ext uri="{FF2B5EF4-FFF2-40B4-BE49-F238E27FC236}">
                <a16:creationId xmlns:a16="http://schemas.microsoft.com/office/drawing/2014/main" id="{7F23258D-8227-4CB1-809B-DD11D66E134A}"/>
              </a:ext>
            </a:extLst>
          </p:cNvPr>
          <p:cNvSpPr/>
          <p:nvPr/>
        </p:nvSpPr>
        <p:spPr>
          <a:xfrm>
            <a:off x="901777" y="5314673"/>
            <a:ext cx="7439790" cy="488968"/>
          </a:xfrm>
          <a:prstGeom prst="rect">
            <a:avLst/>
          </a:prstGeom>
          <a:noFill/>
          <a:ln w="38100">
            <a:solidFill>
              <a:srgbClr val="4584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9" name="Audio 8">
            <a:hlinkClick r:id="" action="ppaction://media"/>
            <a:extLst>
              <a:ext uri="{FF2B5EF4-FFF2-40B4-BE49-F238E27FC236}">
                <a16:creationId xmlns:a16="http://schemas.microsoft.com/office/drawing/2014/main" id="{E0A98445-255B-49B0-B0F1-CA7C381DC0E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4108296559"/>
      </p:ext>
    </p:extLst>
  </p:cSld>
  <p:clrMapOvr>
    <a:masterClrMapping/>
  </p:clrMapOvr>
  <mc:AlternateContent xmlns:mc="http://schemas.openxmlformats.org/markup-compatibility/2006">
    <mc:Choice xmlns:p14="http://schemas.microsoft.com/office/powerpoint/2010/main" Requires="p14">
      <p:transition spd="slow" p14:dur="2000" advTm="202767"/>
    </mc:Choice>
    <mc:Fallback>
      <p:transition spd="slow" advTm="2027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a:t>How to group data: example with List</a:t>
            </a:r>
          </a:p>
        </p:txBody>
      </p:sp>
      <p:sp>
        <p:nvSpPr>
          <p:cNvPr id="3" name="Tijdelijke aanduiding voor inhoud 2"/>
          <p:cNvSpPr>
            <a:spLocks noGrp="1"/>
          </p:cNvSpPr>
          <p:nvPr>
            <p:ph idx="1"/>
          </p:nvPr>
        </p:nvSpPr>
        <p:spPr/>
        <p:txBody>
          <a:bodyPr/>
          <a:lstStyle/>
          <a:p>
            <a:r>
              <a:rPr lang="nl-BE" dirty="0"/>
              <a:t>We have a list that contains all the drinks that people ordered:</a:t>
            </a:r>
          </a:p>
          <a:p>
            <a:endParaRPr lang="nl-BE" dirty="0"/>
          </a:p>
          <a:p>
            <a:endParaRPr lang="nl-BE" dirty="0"/>
          </a:p>
          <a:p>
            <a:endParaRPr lang="nl-BE" dirty="0"/>
          </a:p>
          <a:p>
            <a:r>
              <a:rPr lang="nl-BE" dirty="0"/>
              <a:t>We want this new list as a </a:t>
            </a:r>
            <a:r>
              <a:rPr lang="nl-BE" dirty="0" err="1"/>
              <a:t>result</a:t>
            </a:r>
            <a:r>
              <a:rPr lang="nl-BE" dirty="0"/>
              <a:t>:</a:t>
            </a:r>
          </a:p>
        </p:txBody>
      </p:sp>
      <p:sp>
        <p:nvSpPr>
          <p:cNvPr id="4" name="Tijdelijke aanduiding voor dianummer 3"/>
          <p:cNvSpPr>
            <a:spLocks noGrp="1"/>
          </p:cNvSpPr>
          <p:nvPr>
            <p:ph type="sldNum" sz="quarter" idx="12"/>
          </p:nvPr>
        </p:nvSpPr>
        <p:spPr/>
        <p:txBody>
          <a:bodyPr/>
          <a:lstStyle/>
          <a:p>
            <a:fld id="{FE1B3154-47D9-4402-8EDB-E791933DC0B9}" type="slidenum">
              <a:rPr lang="nl-BE" smtClean="0"/>
              <a:pPr/>
              <a:t>13</a:t>
            </a:fld>
            <a:endParaRPr lang="nl-BE" dirty="0"/>
          </a:p>
        </p:txBody>
      </p:sp>
      <p:sp>
        <p:nvSpPr>
          <p:cNvPr id="7" name="Rectangle 1">
            <a:extLst>
              <a:ext uri="{FF2B5EF4-FFF2-40B4-BE49-F238E27FC236}">
                <a16:creationId xmlns:a16="http://schemas.microsoft.com/office/drawing/2014/main" id="{634B4842-BABC-4C2A-BD87-B93FA450A437}"/>
              </a:ext>
            </a:extLst>
          </p:cNvPr>
          <p:cNvSpPr>
            <a:spLocks noChangeArrowheads="1"/>
          </p:cNvSpPr>
          <p:nvPr/>
        </p:nvSpPr>
        <p:spPr bwMode="auto">
          <a:xfrm>
            <a:off x="866774" y="2115235"/>
            <a:ext cx="10442282" cy="64633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BE" altLang="nl-BE" b="0" i="0" u="none" strike="noStrike" cap="none" normalizeH="0" baseline="0" dirty="0">
                <a:ln>
                  <a:noFill/>
                </a:ln>
                <a:solidFill>
                  <a:srgbClr val="000000"/>
                </a:solidFill>
                <a:effectLst/>
                <a:latin typeface="Consolas" panose="020B0609020204030204" pitchFamily="49" charset="0"/>
              </a:rPr>
              <a:t>orders = [</a:t>
            </a:r>
            <a:r>
              <a:rPr kumimoji="0" lang="nl-BE" altLang="nl-BE" b="1" i="0" u="none" strike="noStrike" cap="none" normalizeH="0" baseline="0" dirty="0">
                <a:ln>
                  <a:noFill/>
                </a:ln>
                <a:solidFill>
                  <a:srgbClr val="008080"/>
                </a:solidFill>
                <a:effectLst/>
                <a:latin typeface="Consolas" panose="020B0609020204030204" pitchFamily="49" charset="0"/>
              </a:rPr>
              <a:t>'chocolate </a:t>
            </a:r>
            <a:r>
              <a:rPr kumimoji="0" lang="nl-BE" altLang="nl-BE" b="1" i="0" u="none" strike="noStrike" cap="none" normalizeH="0" baseline="0" dirty="0" err="1">
                <a:ln>
                  <a:noFill/>
                </a:ln>
                <a:solidFill>
                  <a:srgbClr val="008080"/>
                </a:solidFill>
                <a:effectLst/>
                <a:latin typeface="Consolas" panose="020B0609020204030204" pitchFamily="49" charset="0"/>
              </a:rPr>
              <a:t>milk</a:t>
            </a:r>
            <a:r>
              <a:rPr kumimoji="0" lang="nl-BE" altLang="nl-BE" b="1" i="0" u="none" strike="noStrike" cap="none" normalizeH="0" baseline="0" dirty="0">
                <a:ln>
                  <a:noFill/>
                </a:ln>
                <a:solidFill>
                  <a:srgbClr val="008080"/>
                </a:solidFill>
                <a:effectLst/>
                <a:latin typeface="Consolas" panose="020B0609020204030204" pitchFamily="49" charset="0"/>
              </a:rPr>
              <a:t>'</a:t>
            </a:r>
            <a:r>
              <a:rPr kumimoji="0" lang="nl-BE" altLang="nl-BE" b="0" i="0" u="none" strike="noStrike" cap="none" normalizeH="0" baseline="0" dirty="0">
                <a:ln>
                  <a:noFill/>
                </a:ln>
                <a:solidFill>
                  <a:srgbClr val="000000"/>
                </a:solidFill>
                <a:effectLst/>
                <a:latin typeface="Consolas" panose="020B0609020204030204" pitchFamily="49" charset="0"/>
              </a:rPr>
              <a:t>, </a:t>
            </a:r>
            <a:r>
              <a:rPr kumimoji="0" lang="nl-BE" altLang="nl-BE" b="1" i="0" u="none" strike="noStrike" cap="none" normalizeH="0" baseline="0" dirty="0">
                <a:ln>
                  <a:noFill/>
                </a:ln>
                <a:solidFill>
                  <a:srgbClr val="008080"/>
                </a:solidFill>
                <a:effectLst/>
                <a:latin typeface="Consolas" panose="020B0609020204030204" pitchFamily="49" charset="0"/>
              </a:rPr>
              <a:t>'chocolate </a:t>
            </a:r>
            <a:r>
              <a:rPr kumimoji="0" lang="nl-BE" altLang="nl-BE" b="1" i="0" u="none" strike="noStrike" cap="none" normalizeH="0" baseline="0" dirty="0" err="1">
                <a:ln>
                  <a:noFill/>
                </a:ln>
                <a:solidFill>
                  <a:srgbClr val="008080"/>
                </a:solidFill>
                <a:effectLst/>
                <a:latin typeface="Consolas" panose="020B0609020204030204" pitchFamily="49" charset="0"/>
              </a:rPr>
              <a:t>milk</a:t>
            </a:r>
            <a:r>
              <a:rPr kumimoji="0" lang="nl-BE" altLang="nl-BE" b="1" i="0" u="none" strike="noStrike" cap="none" normalizeH="0" baseline="0" dirty="0">
                <a:ln>
                  <a:noFill/>
                </a:ln>
                <a:solidFill>
                  <a:srgbClr val="008080"/>
                </a:solidFill>
                <a:effectLst/>
                <a:latin typeface="Consolas" panose="020B0609020204030204" pitchFamily="49" charset="0"/>
              </a:rPr>
              <a:t>'</a:t>
            </a:r>
            <a:r>
              <a:rPr kumimoji="0" lang="nl-BE" altLang="nl-BE" b="0" i="0" u="none" strike="noStrike" cap="none" normalizeH="0" baseline="0" dirty="0">
                <a:ln>
                  <a:noFill/>
                </a:ln>
                <a:solidFill>
                  <a:srgbClr val="000000"/>
                </a:solidFill>
                <a:effectLst/>
                <a:latin typeface="Consolas" panose="020B0609020204030204" pitchFamily="49" charset="0"/>
              </a:rPr>
              <a:t>, </a:t>
            </a:r>
            <a:r>
              <a:rPr kumimoji="0" lang="nl-BE" altLang="nl-BE" b="1" i="0" u="none" strike="noStrike" cap="none" normalizeH="0" baseline="0" dirty="0">
                <a:ln>
                  <a:noFill/>
                </a:ln>
                <a:solidFill>
                  <a:srgbClr val="008080"/>
                </a:solidFill>
                <a:effectLst/>
                <a:latin typeface="Consolas" panose="020B0609020204030204" pitchFamily="49" charset="0"/>
              </a:rPr>
              <a:t>'chocolate </a:t>
            </a:r>
            <a:r>
              <a:rPr kumimoji="0" lang="nl-BE" altLang="nl-BE" b="1" i="0" u="none" strike="noStrike" cap="none" normalizeH="0" baseline="0" dirty="0" err="1">
                <a:ln>
                  <a:noFill/>
                </a:ln>
                <a:solidFill>
                  <a:srgbClr val="008080"/>
                </a:solidFill>
                <a:effectLst/>
                <a:latin typeface="Consolas" panose="020B0609020204030204" pitchFamily="49" charset="0"/>
              </a:rPr>
              <a:t>milk</a:t>
            </a:r>
            <a:r>
              <a:rPr kumimoji="0" lang="nl-BE" altLang="nl-BE" b="1" i="0" u="none" strike="noStrike" cap="none" normalizeH="0" baseline="0" dirty="0">
                <a:ln>
                  <a:noFill/>
                </a:ln>
                <a:solidFill>
                  <a:srgbClr val="008080"/>
                </a:solidFill>
                <a:effectLst/>
                <a:latin typeface="Consolas" panose="020B0609020204030204" pitchFamily="49" charset="0"/>
              </a:rPr>
              <a:t>'</a:t>
            </a:r>
            <a:r>
              <a:rPr kumimoji="0" lang="nl-BE" altLang="nl-BE" b="0" i="0" u="none" strike="noStrike" cap="none" normalizeH="0" baseline="0" dirty="0">
                <a:ln>
                  <a:noFill/>
                </a:ln>
                <a:solidFill>
                  <a:srgbClr val="000000"/>
                </a:solidFill>
                <a:effectLst/>
                <a:latin typeface="Consolas" panose="020B0609020204030204" pitchFamily="49" charset="0"/>
              </a:rPr>
              <a:t>, </a:t>
            </a:r>
            <a:r>
              <a:rPr kumimoji="0" lang="nl-BE" altLang="nl-BE" b="1" i="0" u="none" strike="noStrike" cap="none" normalizeH="0" baseline="0" dirty="0">
                <a:ln>
                  <a:noFill/>
                </a:ln>
                <a:solidFill>
                  <a:srgbClr val="008080"/>
                </a:solidFill>
                <a:effectLst/>
                <a:latin typeface="Consolas" panose="020B0609020204030204" pitchFamily="49" charset="0"/>
              </a:rPr>
              <a:t>'chocolate </a:t>
            </a:r>
            <a:r>
              <a:rPr kumimoji="0" lang="nl-BE" altLang="nl-BE" b="1" i="0" u="none" strike="noStrike" cap="none" normalizeH="0" baseline="0" dirty="0" err="1">
                <a:ln>
                  <a:noFill/>
                </a:ln>
                <a:solidFill>
                  <a:srgbClr val="008080"/>
                </a:solidFill>
                <a:effectLst/>
                <a:latin typeface="Consolas" panose="020B0609020204030204" pitchFamily="49" charset="0"/>
              </a:rPr>
              <a:t>milk</a:t>
            </a:r>
            <a:r>
              <a:rPr kumimoji="0" lang="nl-BE" altLang="nl-BE" b="1" i="0" u="none" strike="noStrike" cap="none" normalizeH="0" baseline="0" dirty="0">
                <a:ln>
                  <a:noFill/>
                </a:ln>
                <a:solidFill>
                  <a:srgbClr val="008080"/>
                </a:solidFill>
                <a:effectLst/>
                <a:latin typeface="Consolas" panose="020B0609020204030204" pitchFamily="49" charset="0"/>
              </a:rPr>
              <a:t>’</a:t>
            </a:r>
            <a:r>
              <a:rPr kumimoji="0" lang="nl-BE" altLang="nl-BE" b="0" i="0" u="none" strike="noStrike" cap="none" normalizeH="0" baseline="0" dirty="0">
                <a:ln>
                  <a:noFill/>
                </a:ln>
                <a:solidFill>
                  <a:srgbClr val="000000"/>
                </a:solidFill>
                <a:effectLst/>
                <a:latin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nl-BE" altLang="nl-BE" b="0" i="0" u="none" strike="noStrike" cap="none" normalizeH="0" baseline="0" dirty="0">
                <a:ln>
                  <a:noFill/>
                </a:ln>
                <a:solidFill>
                  <a:srgbClr val="000000"/>
                </a:solidFill>
                <a:effectLst/>
                <a:latin typeface="Consolas" panose="020B0609020204030204" pitchFamily="49" charset="0"/>
              </a:rPr>
              <a:t> </a:t>
            </a:r>
            <a:r>
              <a:rPr kumimoji="0" lang="nl-BE" altLang="nl-BE" b="1" i="0" u="none" strike="noStrike" cap="none" normalizeH="0" baseline="0" dirty="0">
                <a:ln>
                  <a:noFill/>
                </a:ln>
                <a:solidFill>
                  <a:srgbClr val="008080"/>
                </a:solidFill>
                <a:effectLst/>
                <a:latin typeface="Consolas" panose="020B0609020204030204" pitchFamily="49" charset="0"/>
              </a:rPr>
              <a:t>'coffee'</a:t>
            </a:r>
            <a:r>
              <a:rPr kumimoji="0" lang="nl-BE" altLang="nl-BE" b="0" i="0" u="none" strike="noStrike" cap="none" normalizeH="0" baseline="0" dirty="0">
                <a:ln>
                  <a:noFill/>
                </a:ln>
                <a:solidFill>
                  <a:srgbClr val="000000"/>
                </a:solidFill>
                <a:effectLst/>
                <a:latin typeface="Consolas" panose="020B0609020204030204" pitchFamily="49" charset="0"/>
              </a:rPr>
              <a:t>, </a:t>
            </a:r>
            <a:r>
              <a:rPr kumimoji="0" lang="nl-BE" altLang="nl-BE" b="1" i="0" u="none" strike="noStrike" cap="none" normalizeH="0" baseline="0" dirty="0">
                <a:ln>
                  <a:noFill/>
                </a:ln>
                <a:solidFill>
                  <a:srgbClr val="008080"/>
                </a:solidFill>
                <a:effectLst/>
                <a:latin typeface="Consolas" panose="020B0609020204030204" pitchFamily="49" charset="0"/>
              </a:rPr>
              <a:t>'coffee'</a:t>
            </a:r>
            <a:r>
              <a:rPr kumimoji="0" lang="nl-BE" altLang="nl-BE" b="0" i="0" u="none" strike="noStrike" cap="none" normalizeH="0" baseline="0" dirty="0">
                <a:ln>
                  <a:noFill/>
                </a:ln>
                <a:solidFill>
                  <a:srgbClr val="000000"/>
                </a:solidFill>
                <a:effectLst/>
                <a:latin typeface="Consolas" panose="020B0609020204030204" pitchFamily="49" charset="0"/>
              </a:rPr>
              <a:t>, </a:t>
            </a:r>
            <a:r>
              <a:rPr kumimoji="0" lang="nl-BE" altLang="nl-BE" b="1" i="0" u="none" strike="noStrike" cap="none" normalizeH="0" baseline="0" dirty="0">
                <a:ln>
                  <a:noFill/>
                </a:ln>
                <a:solidFill>
                  <a:srgbClr val="008080"/>
                </a:solidFill>
                <a:effectLst/>
                <a:latin typeface="Consolas" panose="020B0609020204030204" pitchFamily="49" charset="0"/>
              </a:rPr>
              <a:t>'coffee'</a:t>
            </a:r>
            <a:r>
              <a:rPr kumimoji="0" lang="nl-BE" altLang="nl-BE" b="0" i="0" u="none" strike="noStrike" cap="none" normalizeH="0" baseline="0" dirty="0">
                <a:ln>
                  <a:noFill/>
                </a:ln>
                <a:solidFill>
                  <a:srgbClr val="000000"/>
                </a:solidFill>
                <a:effectLst/>
                <a:latin typeface="Consolas" panose="020B0609020204030204" pitchFamily="49" charset="0"/>
              </a:rPr>
              <a:t>, </a:t>
            </a:r>
            <a:r>
              <a:rPr kumimoji="0" lang="nl-BE" altLang="nl-BE" b="1" i="0" u="none" strike="noStrike" cap="none" normalizeH="0" baseline="0" dirty="0">
                <a:ln>
                  <a:noFill/>
                </a:ln>
                <a:solidFill>
                  <a:srgbClr val="008080"/>
                </a:solidFill>
                <a:effectLst/>
                <a:latin typeface="Consolas" panose="020B0609020204030204" pitchFamily="49" charset="0"/>
              </a:rPr>
              <a:t>'coffee'</a:t>
            </a:r>
            <a:r>
              <a:rPr kumimoji="0" lang="nl-BE" altLang="nl-BE" b="0" i="0" u="none" strike="noStrike" cap="none" normalizeH="0" baseline="0" dirty="0">
                <a:ln>
                  <a:noFill/>
                </a:ln>
                <a:solidFill>
                  <a:srgbClr val="000000"/>
                </a:solidFill>
                <a:effectLst/>
                <a:latin typeface="Consolas" panose="020B0609020204030204" pitchFamily="49" charset="0"/>
              </a:rPr>
              <a:t>, </a:t>
            </a:r>
            <a:r>
              <a:rPr kumimoji="0" lang="nl-BE" altLang="nl-BE" b="1" i="0" u="none" strike="noStrike" cap="none" normalizeH="0" baseline="0" dirty="0">
                <a:ln>
                  <a:noFill/>
                </a:ln>
                <a:solidFill>
                  <a:srgbClr val="008080"/>
                </a:solidFill>
                <a:effectLst/>
                <a:latin typeface="Consolas" panose="020B0609020204030204" pitchFamily="49" charset="0"/>
              </a:rPr>
              <a:t>'tea'</a:t>
            </a:r>
            <a:r>
              <a:rPr kumimoji="0" lang="nl-BE" altLang="nl-BE" b="0" i="0" u="none" strike="noStrike" cap="none" normalizeH="0" baseline="0" dirty="0">
                <a:ln>
                  <a:noFill/>
                </a:ln>
                <a:solidFill>
                  <a:srgbClr val="000000"/>
                </a:solidFill>
                <a:effectLst/>
                <a:latin typeface="Consolas" panose="020B0609020204030204" pitchFamily="49" charset="0"/>
              </a:rPr>
              <a:t>, </a:t>
            </a:r>
            <a:r>
              <a:rPr kumimoji="0" lang="nl-BE" altLang="nl-BE" b="1" i="0" u="none" strike="noStrike" cap="none" normalizeH="0" baseline="0" dirty="0">
                <a:ln>
                  <a:noFill/>
                </a:ln>
                <a:solidFill>
                  <a:srgbClr val="008080"/>
                </a:solidFill>
                <a:effectLst/>
                <a:latin typeface="Consolas" panose="020B0609020204030204" pitchFamily="49" charset="0"/>
              </a:rPr>
              <a:t>'tea'</a:t>
            </a:r>
            <a:r>
              <a:rPr kumimoji="0" lang="nl-BE" altLang="nl-BE" b="0" i="0" u="none" strike="noStrike" cap="none" normalizeH="0" baseline="0" dirty="0">
                <a:ln>
                  <a:noFill/>
                </a:ln>
                <a:solidFill>
                  <a:srgbClr val="000000"/>
                </a:solidFill>
                <a:effectLst/>
                <a:latin typeface="Consolas" panose="020B0609020204030204" pitchFamily="49" charset="0"/>
              </a:rPr>
              <a:t>]</a:t>
            </a:r>
            <a:endParaRPr kumimoji="0" lang="nl-BE" altLang="nl-BE" b="0" i="0" u="none" strike="noStrike" cap="none" normalizeH="0" baseline="0" dirty="0">
              <a:ln>
                <a:noFill/>
              </a:ln>
              <a:solidFill>
                <a:schemeClr val="tx1"/>
              </a:solidFill>
              <a:effectLst/>
              <a:latin typeface="Arial" panose="020B0604020202020204" pitchFamily="34" charset="0"/>
            </a:endParaRPr>
          </a:p>
        </p:txBody>
      </p:sp>
      <p:pic>
        <p:nvPicPr>
          <p:cNvPr id="8" name="Afbeelding 7">
            <a:extLst>
              <a:ext uri="{FF2B5EF4-FFF2-40B4-BE49-F238E27FC236}">
                <a16:creationId xmlns:a16="http://schemas.microsoft.com/office/drawing/2014/main" id="{2EAF8800-8D0C-4E19-87AE-B475BEFE03CA}"/>
              </a:ext>
            </a:extLst>
          </p:cNvPr>
          <p:cNvPicPr>
            <a:picLocks noChangeAspect="1"/>
          </p:cNvPicPr>
          <p:nvPr/>
        </p:nvPicPr>
        <p:blipFill>
          <a:blip r:embed="rId5"/>
          <a:stretch>
            <a:fillRect/>
          </a:stretch>
        </p:blipFill>
        <p:spPr>
          <a:xfrm>
            <a:off x="1424828" y="4416392"/>
            <a:ext cx="5798045" cy="790090"/>
          </a:xfrm>
          <a:prstGeom prst="rect">
            <a:avLst/>
          </a:prstGeom>
          <a:ln>
            <a:solidFill>
              <a:schemeClr val="bg1">
                <a:lumMod val="75000"/>
              </a:schemeClr>
            </a:solidFill>
          </a:ln>
        </p:spPr>
      </p:pic>
      <p:pic>
        <p:nvPicPr>
          <p:cNvPr id="6" name="Audio 5">
            <a:hlinkClick r:id="" action="ppaction://media"/>
            <a:extLst>
              <a:ext uri="{FF2B5EF4-FFF2-40B4-BE49-F238E27FC236}">
                <a16:creationId xmlns:a16="http://schemas.microsoft.com/office/drawing/2014/main" id="{C7585160-D5F6-4B17-B8D3-A464592E9F9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1140011557"/>
      </p:ext>
    </p:extLst>
  </p:cSld>
  <p:clrMapOvr>
    <a:masterClrMapping/>
  </p:clrMapOvr>
  <mc:AlternateContent xmlns:mc="http://schemas.openxmlformats.org/markup-compatibility/2006">
    <mc:Choice xmlns:p14="http://schemas.microsoft.com/office/powerpoint/2010/main" Requires="p14">
      <p:transition spd="slow" p14:dur="2000" advTm="41172"/>
    </mc:Choice>
    <mc:Fallback>
      <p:transition spd="slow" advTm="411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a:extLst>
              <a:ext uri="{FF2B5EF4-FFF2-40B4-BE49-F238E27FC236}">
                <a16:creationId xmlns:a16="http://schemas.microsoft.com/office/drawing/2014/main" id="{7D27DA23-337C-496D-8B06-F8F6F0B950BB}"/>
              </a:ext>
            </a:extLst>
          </p:cNvPr>
          <p:cNvSpPr>
            <a:spLocks noChangeArrowheads="1"/>
          </p:cNvSpPr>
          <p:nvPr/>
        </p:nvSpPr>
        <p:spPr bwMode="auto">
          <a:xfrm>
            <a:off x="354431" y="1494787"/>
            <a:ext cx="8289449" cy="4801314"/>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BE" altLang="nl-BE" b="0" i="0" u="none" strike="noStrike" cap="none" normalizeH="0" baseline="0" dirty="0">
                <a:ln>
                  <a:noFill/>
                </a:ln>
                <a:solidFill>
                  <a:srgbClr val="000000"/>
                </a:solidFill>
                <a:effectLst/>
                <a:latin typeface="Consolas" panose="020B0609020204030204" pitchFamily="49" charset="0"/>
              </a:rPr>
              <a:t>orders = [</a:t>
            </a:r>
            <a:r>
              <a:rPr kumimoji="0" lang="nl-BE" altLang="nl-BE" b="1" i="0" u="none" strike="noStrike" cap="none" normalizeH="0" baseline="0" dirty="0">
                <a:ln>
                  <a:noFill/>
                </a:ln>
                <a:solidFill>
                  <a:srgbClr val="008080"/>
                </a:solidFill>
                <a:effectLst/>
                <a:latin typeface="Consolas" panose="020B0609020204030204" pitchFamily="49" charset="0"/>
              </a:rPr>
              <a:t>'chocolate </a:t>
            </a:r>
            <a:r>
              <a:rPr kumimoji="0" lang="nl-BE" altLang="nl-BE" b="1" i="0" u="none" strike="noStrike" cap="none" normalizeH="0" baseline="0" dirty="0" err="1">
                <a:ln>
                  <a:noFill/>
                </a:ln>
                <a:solidFill>
                  <a:srgbClr val="008080"/>
                </a:solidFill>
                <a:effectLst/>
                <a:latin typeface="Consolas" panose="020B0609020204030204" pitchFamily="49" charset="0"/>
              </a:rPr>
              <a:t>milk</a:t>
            </a:r>
            <a:r>
              <a:rPr kumimoji="0" lang="nl-BE" altLang="nl-BE" b="1" i="0" u="none" strike="noStrike" cap="none" normalizeH="0" baseline="0" dirty="0">
                <a:ln>
                  <a:noFill/>
                </a:ln>
                <a:solidFill>
                  <a:srgbClr val="008080"/>
                </a:solidFill>
                <a:effectLst/>
                <a:latin typeface="Consolas" panose="020B0609020204030204" pitchFamily="49" charset="0"/>
              </a:rPr>
              <a:t>'</a:t>
            </a:r>
            <a:r>
              <a:rPr kumimoji="0" lang="nl-BE" altLang="nl-BE" b="0" i="0" u="none" strike="noStrike" cap="none" normalizeH="0" baseline="0" dirty="0">
                <a:ln>
                  <a:noFill/>
                </a:ln>
                <a:solidFill>
                  <a:srgbClr val="000000"/>
                </a:solidFill>
                <a:effectLst/>
                <a:latin typeface="Consolas" panose="020B0609020204030204" pitchFamily="49" charset="0"/>
              </a:rPr>
              <a:t>, </a:t>
            </a:r>
            <a:r>
              <a:rPr kumimoji="0" lang="nl-BE" altLang="nl-BE" b="1" i="0" u="none" strike="noStrike" cap="none" normalizeH="0" baseline="0" dirty="0">
                <a:ln>
                  <a:noFill/>
                </a:ln>
                <a:solidFill>
                  <a:srgbClr val="008080"/>
                </a:solidFill>
                <a:effectLst/>
                <a:latin typeface="Consolas" panose="020B0609020204030204" pitchFamily="49" charset="0"/>
              </a:rPr>
              <a:t>'chocolate </a:t>
            </a:r>
            <a:r>
              <a:rPr kumimoji="0" lang="nl-BE" altLang="nl-BE" b="1" i="0" u="none" strike="noStrike" cap="none" normalizeH="0" baseline="0" dirty="0" err="1">
                <a:ln>
                  <a:noFill/>
                </a:ln>
                <a:solidFill>
                  <a:srgbClr val="008080"/>
                </a:solidFill>
                <a:effectLst/>
                <a:latin typeface="Consolas" panose="020B0609020204030204" pitchFamily="49" charset="0"/>
              </a:rPr>
              <a:t>milk</a:t>
            </a:r>
            <a:r>
              <a:rPr kumimoji="0" lang="nl-BE" altLang="nl-BE" b="1" i="0" u="none" strike="noStrike" cap="none" normalizeH="0" baseline="0" dirty="0">
                <a:ln>
                  <a:noFill/>
                </a:ln>
                <a:solidFill>
                  <a:srgbClr val="008080"/>
                </a:solidFill>
                <a:effectLst/>
                <a:latin typeface="Consolas" panose="020B0609020204030204" pitchFamily="49" charset="0"/>
              </a:rPr>
              <a:t>'</a:t>
            </a:r>
            <a:r>
              <a:rPr kumimoji="0" lang="nl-BE" altLang="nl-BE" b="0" i="0" u="none" strike="noStrike" cap="none" normalizeH="0" baseline="0" dirty="0">
                <a:ln>
                  <a:noFill/>
                </a:ln>
                <a:solidFill>
                  <a:srgbClr val="000000"/>
                </a:solidFill>
                <a:effectLst/>
                <a:latin typeface="Consolas" panose="020B0609020204030204" pitchFamily="49" charset="0"/>
              </a:rPr>
              <a:t>, …, </a:t>
            </a:r>
            <a:r>
              <a:rPr kumimoji="0" lang="nl-BE" altLang="nl-BE" b="1" i="0" u="none" strike="noStrike" cap="none" normalizeH="0" baseline="0" dirty="0">
                <a:ln>
                  <a:noFill/>
                </a:ln>
                <a:solidFill>
                  <a:srgbClr val="008080"/>
                </a:solidFill>
                <a:effectLst/>
                <a:latin typeface="Consolas" panose="020B0609020204030204" pitchFamily="49" charset="0"/>
              </a:rPr>
              <a:t>'tea'</a:t>
            </a:r>
            <a:r>
              <a:rPr kumimoji="0" lang="nl-BE" altLang="nl-BE" b="0" i="0" u="none" strike="noStrike" cap="none" normalizeH="0" baseline="0" dirty="0">
                <a:ln>
                  <a:noFill/>
                </a:ln>
                <a:solidFill>
                  <a:srgbClr val="000000"/>
                </a:solidFill>
                <a:effectLst/>
                <a:latin typeface="Consolas" panose="020B0609020204030204" pitchFamily="49" charset="0"/>
              </a:rPr>
              <a:t>, </a:t>
            </a:r>
            <a:r>
              <a:rPr kumimoji="0" lang="nl-BE" altLang="nl-BE" b="1" i="0" u="none" strike="noStrike" cap="none" normalizeH="0" baseline="0" dirty="0">
                <a:ln>
                  <a:noFill/>
                </a:ln>
                <a:solidFill>
                  <a:srgbClr val="008080"/>
                </a:solidFill>
                <a:effectLst/>
                <a:latin typeface="Consolas" panose="020B0609020204030204" pitchFamily="49" charset="0"/>
              </a:rPr>
              <a:t>'tea'</a:t>
            </a:r>
            <a:r>
              <a:rPr kumimoji="0" lang="nl-BE" altLang="nl-BE" b="0" i="0" u="none" strike="noStrike" cap="none" normalizeH="0" baseline="0" dirty="0">
                <a:ln>
                  <a:noFill/>
                </a:ln>
                <a:solidFill>
                  <a:srgbClr val="000000"/>
                </a:solidFill>
                <a:effectLst/>
                <a:latin typeface="Consolas" panose="020B0609020204030204" pitchFamily="49" charset="0"/>
              </a:rPr>
              <a:t>]</a:t>
            </a:r>
            <a:br>
              <a:rPr kumimoji="0" lang="nl-BE" altLang="nl-BE" b="0" i="0" u="none" strike="noStrike" cap="none" normalizeH="0" baseline="0" dirty="0">
                <a:ln>
                  <a:noFill/>
                </a:ln>
                <a:solidFill>
                  <a:srgbClr val="000000"/>
                </a:solidFill>
                <a:effectLst/>
                <a:latin typeface="Consolas" panose="020B0609020204030204" pitchFamily="49" charset="0"/>
              </a:rPr>
            </a:br>
            <a:r>
              <a:rPr kumimoji="0" lang="nl-BE" altLang="nl-BE" b="0" i="0" u="none" strike="noStrike" cap="none" normalizeH="0" baseline="0" dirty="0" err="1">
                <a:ln>
                  <a:noFill/>
                </a:ln>
                <a:solidFill>
                  <a:srgbClr val="000000"/>
                </a:solidFill>
                <a:effectLst/>
                <a:latin typeface="Consolas" panose="020B0609020204030204" pitchFamily="49" charset="0"/>
              </a:rPr>
              <a:t>overview</a:t>
            </a:r>
            <a:r>
              <a:rPr kumimoji="0" lang="nl-BE" altLang="nl-BE" b="0" i="0" u="none" strike="noStrike" cap="none" normalizeH="0" baseline="0" dirty="0">
                <a:ln>
                  <a:noFill/>
                </a:ln>
                <a:solidFill>
                  <a:srgbClr val="000000"/>
                </a:solidFill>
                <a:effectLst/>
                <a:latin typeface="Consolas" panose="020B0609020204030204" pitchFamily="49" charset="0"/>
              </a:rPr>
              <a:t> = []</a:t>
            </a:r>
            <a:br>
              <a:rPr kumimoji="0" lang="nl-BE" altLang="nl-BE" b="0" i="0" u="none" strike="noStrike" cap="none" normalizeH="0" baseline="0" dirty="0">
                <a:ln>
                  <a:noFill/>
                </a:ln>
                <a:solidFill>
                  <a:srgbClr val="000000"/>
                </a:solidFill>
                <a:effectLst/>
                <a:latin typeface="Consolas" panose="020B0609020204030204" pitchFamily="49" charset="0"/>
              </a:rPr>
            </a:br>
            <a:r>
              <a:rPr kumimoji="0" lang="nl-BE" altLang="nl-BE" b="0" i="0" u="none" strike="noStrike" cap="none" normalizeH="0" baseline="0" dirty="0">
                <a:ln>
                  <a:noFill/>
                </a:ln>
                <a:solidFill>
                  <a:srgbClr val="000000"/>
                </a:solidFill>
                <a:effectLst/>
                <a:latin typeface="Consolas" panose="020B0609020204030204" pitchFamily="49" charset="0"/>
              </a:rPr>
              <a:t>counter = </a:t>
            </a:r>
            <a:r>
              <a:rPr kumimoji="0" lang="nl-BE" altLang="nl-BE" b="0" i="0" u="none" strike="noStrike" cap="none" normalizeH="0" baseline="0" dirty="0">
                <a:ln>
                  <a:noFill/>
                </a:ln>
                <a:solidFill>
                  <a:srgbClr val="0000FF"/>
                </a:solidFill>
                <a:effectLst/>
                <a:latin typeface="Consolas" panose="020B0609020204030204" pitchFamily="49" charset="0"/>
              </a:rPr>
              <a:t>0</a:t>
            </a:r>
          </a:p>
          <a:p>
            <a:pPr marL="0" marR="0" lvl="0" indent="0" algn="l" defTabSz="914400" rtl="0" eaLnBrk="0" fontAlgn="base" latinLnBrk="0" hangingPunct="0">
              <a:lnSpc>
                <a:spcPct val="100000"/>
              </a:lnSpc>
              <a:spcBef>
                <a:spcPct val="0"/>
              </a:spcBef>
              <a:spcAft>
                <a:spcPct val="0"/>
              </a:spcAft>
              <a:buClrTx/>
              <a:buSzTx/>
              <a:buFontTx/>
              <a:buNone/>
              <a:tabLst/>
            </a:pPr>
            <a:br>
              <a:rPr kumimoji="0" lang="nl-BE" altLang="nl-BE" b="0" i="0" u="none" strike="noStrike" cap="none" normalizeH="0" baseline="0" dirty="0">
                <a:ln>
                  <a:noFill/>
                </a:ln>
                <a:solidFill>
                  <a:srgbClr val="0000FF"/>
                </a:solidFill>
                <a:effectLst/>
                <a:latin typeface="Consolas" panose="020B0609020204030204" pitchFamily="49" charset="0"/>
              </a:rPr>
            </a:br>
            <a:r>
              <a:rPr kumimoji="0" lang="nl-BE" altLang="nl-BE" b="1" i="0" u="none" strike="noStrike" cap="none" normalizeH="0" baseline="0" dirty="0" err="1">
                <a:ln>
                  <a:noFill/>
                </a:ln>
                <a:solidFill>
                  <a:srgbClr val="000080"/>
                </a:solidFill>
                <a:effectLst/>
                <a:latin typeface="Consolas" panose="020B0609020204030204" pitchFamily="49" charset="0"/>
              </a:rPr>
              <a:t>while</a:t>
            </a:r>
            <a:r>
              <a:rPr kumimoji="0" lang="nl-BE" altLang="nl-BE" b="1" i="0" u="none" strike="noStrike" cap="none" normalizeH="0" baseline="0" dirty="0">
                <a:ln>
                  <a:noFill/>
                </a:ln>
                <a:solidFill>
                  <a:srgbClr val="000080"/>
                </a:solidFill>
                <a:effectLst/>
                <a:latin typeface="Consolas" panose="020B0609020204030204" pitchFamily="49" charset="0"/>
              </a:rPr>
              <a:t> </a:t>
            </a:r>
            <a:r>
              <a:rPr kumimoji="0" lang="nl-BE" altLang="nl-BE" b="0" i="0" u="none" strike="noStrike" cap="none" normalizeH="0" baseline="0" dirty="0">
                <a:ln>
                  <a:noFill/>
                </a:ln>
                <a:solidFill>
                  <a:srgbClr val="000000"/>
                </a:solidFill>
                <a:effectLst/>
                <a:latin typeface="Consolas" panose="020B0609020204030204" pitchFamily="49" charset="0"/>
              </a:rPr>
              <a:t>counter &lt; </a:t>
            </a:r>
            <a:r>
              <a:rPr kumimoji="0" lang="nl-BE" altLang="nl-BE" b="0" i="0" u="none" strike="noStrike" cap="none" normalizeH="0" baseline="0" dirty="0" err="1">
                <a:ln>
                  <a:noFill/>
                </a:ln>
                <a:solidFill>
                  <a:srgbClr val="000080"/>
                </a:solidFill>
                <a:effectLst/>
                <a:latin typeface="Consolas" panose="020B0609020204030204" pitchFamily="49" charset="0"/>
              </a:rPr>
              <a:t>len</a:t>
            </a:r>
            <a:r>
              <a:rPr kumimoji="0" lang="nl-BE" altLang="nl-BE" b="0" i="0" u="none" strike="noStrike" cap="none" normalizeH="0" baseline="0" dirty="0">
                <a:ln>
                  <a:noFill/>
                </a:ln>
                <a:solidFill>
                  <a:srgbClr val="000000"/>
                </a:solidFill>
                <a:effectLst/>
                <a:latin typeface="Consolas" panose="020B0609020204030204" pitchFamily="49" charset="0"/>
              </a:rPr>
              <a:t>(orders):</a:t>
            </a:r>
          </a:p>
          <a:p>
            <a:pPr marL="0" marR="0" lvl="0" indent="0" algn="l" defTabSz="914400" rtl="0" eaLnBrk="0" fontAlgn="base" latinLnBrk="0" hangingPunct="0">
              <a:lnSpc>
                <a:spcPct val="100000"/>
              </a:lnSpc>
              <a:spcBef>
                <a:spcPct val="0"/>
              </a:spcBef>
              <a:spcAft>
                <a:spcPct val="0"/>
              </a:spcAft>
              <a:buClrTx/>
              <a:buSzTx/>
              <a:buFontTx/>
              <a:buNone/>
              <a:tabLst/>
            </a:pPr>
            <a:br>
              <a:rPr kumimoji="0" lang="nl-BE" altLang="nl-BE" b="0" i="0" u="none" strike="noStrike" cap="none" normalizeH="0" baseline="0" dirty="0">
                <a:ln>
                  <a:noFill/>
                </a:ln>
                <a:solidFill>
                  <a:srgbClr val="000000"/>
                </a:solidFill>
                <a:effectLst/>
                <a:latin typeface="Consolas" panose="020B0609020204030204" pitchFamily="49" charset="0"/>
              </a:rPr>
            </a:br>
            <a:r>
              <a:rPr kumimoji="0" lang="nl-BE" altLang="nl-BE" b="0" i="0" u="none" strike="noStrike" cap="none" normalizeH="0" baseline="0" dirty="0">
                <a:ln>
                  <a:noFill/>
                </a:ln>
                <a:solidFill>
                  <a:srgbClr val="000000"/>
                </a:solidFill>
                <a:effectLst/>
                <a:latin typeface="Consolas" panose="020B0609020204030204" pitchFamily="49" charset="0"/>
              </a:rPr>
              <a:t>    </a:t>
            </a:r>
            <a:r>
              <a:rPr kumimoji="0" lang="nl-BE" altLang="nl-BE" b="0" i="0" u="none" strike="noStrike" cap="none" normalizeH="0" baseline="0" dirty="0" err="1">
                <a:ln>
                  <a:noFill/>
                </a:ln>
                <a:solidFill>
                  <a:srgbClr val="000000"/>
                </a:solidFill>
                <a:effectLst/>
                <a:latin typeface="Consolas" panose="020B0609020204030204" pitchFamily="49" charset="0"/>
              </a:rPr>
              <a:t>drinkind</a:t>
            </a:r>
            <a:r>
              <a:rPr kumimoji="0" lang="nl-BE" altLang="nl-BE" b="0" i="0" u="none" strike="noStrike" cap="none" normalizeH="0" baseline="0" dirty="0">
                <a:ln>
                  <a:noFill/>
                </a:ln>
                <a:solidFill>
                  <a:srgbClr val="000000"/>
                </a:solidFill>
                <a:effectLst/>
                <a:latin typeface="Consolas" panose="020B0609020204030204" pitchFamily="49" charset="0"/>
              </a:rPr>
              <a:t> = orders[counter]</a:t>
            </a:r>
            <a:br>
              <a:rPr kumimoji="0" lang="nl-BE" altLang="nl-BE" b="0" i="0" u="none" strike="noStrike" cap="none" normalizeH="0" baseline="0" dirty="0">
                <a:ln>
                  <a:noFill/>
                </a:ln>
                <a:solidFill>
                  <a:srgbClr val="000000"/>
                </a:solidFill>
                <a:effectLst/>
                <a:latin typeface="Consolas" panose="020B0609020204030204" pitchFamily="49" charset="0"/>
              </a:rPr>
            </a:br>
            <a:r>
              <a:rPr kumimoji="0" lang="nl-BE" altLang="nl-BE" b="0" i="0" u="none" strike="noStrike" cap="none" normalizeH="0" baseline="0" dirty="0">
                <a:ln>
                  <a:noFill/>
                </a:ln>
                <a:solidFill>
                  <a:srgbClr val="000000"/>
                </a:solidFill>
                <a:effectLst/>
                <a:latin typeface="Consolas" panose="020B0609020204030204" pitchFamily="49" charset="0"/>
              </a:rPr>
              <a:t>    </a:t>
            </a:r>
            <a:r>
              <a:rPr kumimoji="0" lang="nl-BE" altLang="nl-BE" b="0" i="0" u="none" strike="noStrike" cap="none" normalizeH="0" baseline="0" dirty="0" err="1">
                <a:ln>
                  <a:noFill/>
                </a:ln>
                <a:solidFill>
                  <a:srgbClr val="000000"/>
                </a:solidFill>
                <a:effectLst/>
                <a:latin typeface="Consolas" panose="020B0609020204030204" pitchFamily="49" charset="0"/>
              </a:rPr>
              <a:t>number</a:t>
            </a:r>
            <a:r>
              <a:rPr kumimoji="0" lang="nl-BE" altLang="nl-BE" b="0" i="0" u="none" strike="noStrike" cap="none" normalizeH="0" baseline="0" dirty="0">
                <a:ln>
                  <a:noFill/>
                </a:ln>
                <a:solidFill>
                  <a:srgbClr val="000000"/>
                </a:solidFill>
                <a:effectLst/>
                <a:latin typeface="Consolas" panose="020B0609020204030204" pitchFamily="49" charset="0"/>
              </a:rPr>
              <a:t> = </a:t>
            </a:r>
            <a:r>
              <a:rPr kumimoji="0" lang="nl-BE" altLang="nl-BE" b="0" i="0" u="none" strike="noStrike" cap="none" normalizeH="0" baseline="0" dirty="0">
                <a:ln>
                  <a:noFill/>
                </a:ln>
                <a:solidFill>
                  <a:srgbClr val="0000FF"/>
                </a:solidFill>
                <a:effectLst/>
                <a:latin typeface="Consolas" panose="020B0609020204030204" pitchFamily="49" charset="0"/>
              </a:rPr>
              <a:t>0</a:t>
            </a:r>
            <a:br>
              <a:rPr kumimoji="0" lang="nl-BE" altLang="nl-BE" b="0" i="0" u="none" strike="noStrike" cap="none" normalizeH="0" baseline="0" dirty="0">
                <a:ln>
                  <a:noFill/>
                </a:ln>
                <a:solidFill>
                  <a:srgbClr val="0000FF"/>
                </a:solidFill>
                <a:effectLst/>
                <a:latin typeface="Consolas" panose="020B0609020204030204" pitchFamily="49" charset="0"/>
              </a:rPr>
            </a:br>
            <a:br>
              <a:rPr kumimoji="0" lang="nl-BE" altLang="nl-BE" b="0" i="0" u="none" strike="noStrike" cap="none" normalizeH="0" baseline="0" dirty="0">
                <a:ln>
                  <a:noFill/>
                </a:ln>
                <a:solidFill>
                  <a:srgbClr val="0000FF"/>
                </a:solidFill>
                <a:effectLst/>
                <a:latin typeface="Consolas" panose="020B0609020204030204" pitchFamily="49" charset="0"/>
              </a:rPr>
            </a:br>
            <a:r>
              <a:rPr kumimoji="0" lang="nl-BE" altLang="nl-BE" b="0" i="0" u="none" strike="noStrike" cap="none" normalizeH="0" baseline="0" dirty="0">
                <a:ln>
                  <a:noFill/>
                </a:ln>
                <a:solidFill>
                  <a:srgbClr val="0000FF"/>
                </a:solidFill>
                <a:effectLst/>
                <a:latin typeface="Consolas" panose="020B0609020204030204" pitchFamily="49" charset="0"/>
              </a:rPr>
              <a:t>    </a:t>
            </a:r>
            <a:r>
              <a:rPr kumimoji="0" lang="nl-BE" altLang="nl-BE" b="1" i="0" u="none" strike="noStrike" cap="none" normalizeH="0" baseline="0" dirty="0" err="1">
                <a:ln>
                  <a:noFill/>
                </a:ln>
                <a:solidFill>
                  <a:srgbClr val="000080"/>
                </a:solidFill>
                <a:effectLst/>
                <a:latin typeface="Consolas" panose="020B0609020204030204" pitchFamily="49" charset="0"/>
              </a:rPr>
              <a:t>while</a:t>
            </a:r>
            <a:r>
              <a:rPr kumimoji="0" lang="nl-BE" altLang="nl-BE" b="1" i="0" u="none" strike="noStrike" cap="none" normalizeH="0" baseline="0" dirty="0">
                <a:ln>
                  <a:noFill/>
                </a:ln>
                <a:solidFill>
                  <a:srgbClr val="000080"/>
                </a:solidFill>
                <a:effectLst/>
                <a:latin typeface="Consolas" panose="020B0609020204030204" pitchFamily="49" charset="0"/>
              </a:rPr>
              <a:t> </a:t>
            </a:r>
            <a:r>
              <a:rPr kumimoji="0" lang="nl-BE" altLang="nl-BE" b="0" i="0" u="none" strike="noStrike" cap="none" normalizeH="0" baseline="0" dirty="0">
                <a:ln>
                  <a:noFill/>
                </a:ln>
                <a:solidFill>
                  <a:srgbClr val="000000"/>
                </a:solidFill>
                <a:effectLst/>
                <a:latin typeface="Consolas" panose="020B0609020204030204" pitchFamily="49" charset="0"/>
              </a:rPr>
              <a:t>counter &lt; </a:t>
            </a:r>
            <a:r>
              <a:rPr kumimoji="0" lang="nl-BE" altLang="nl-BE" b="0" i="0" u="none" strike="noStrike" cap="none" normalizeH="0" baseline="0" dirty="0" err="1">
                <a:ln>
                  <a:noFill/>
                </a:ln>
                <a:solidFill>
                  <a:srgbClr val="000080"/>
                </a:solidFill>
                <a:effectLst/>
                <a:latin typeface="Consolas" panose="020B0609020204030204" pitchFamily="49" charset="0"/>
              </a:rPr>
              <a:t>len</a:t>
            </a:r>
            <a:r>
              <a:rPr kumimoji="0" lang="nl-BE" altLang="nl-BE" b="0" i="0" u="none" strike="noStrike" cap="none" normalizeH="0" baseline="0" dirty="0">
                <a:ln>
                  <a:noFill/>
                </a:ln>
                <a:solidFill>
                  <a:srgbClr val="000000"/>
                </a:solidFill>
                <a:effectLst/>
                <a:latin typeface="Consolas" panose="020B0609020204030204" pitchFamily="49" charset="0"/>
              </a:rPr>
              <a:t>(orders) </a:t>
            </a:r>
            <a:r>
              <a:rPr kumimoji="0" lang="nl-BE" altLang="nl-BE" b="1" i="0" u="none" strike="noStrike" cap="none" normalizeH="0" baseline="0" dirty="0">
                <a:ln>
                  <a:noFill/>
                </a:ln>
                <a:solidFill>
                  <a:srgbClr val="000080"/>
                </a:solidFill>
                <a:effectLst/>
                <a:latin typeface="Consolas" panose="020B0609020204030204" pitchFamily="49" charset="0"/>
              </a:rPr>
              <a:t>and </a:t>
            </a:r>
            <a:r>
              <a:rPr kumimoji="0" lang="nl-BE" altLang="nl-BE" b="0" i="0" u="none" strike="noStrike" cap="none" normalizeH="0" baseline="0" dirty="0">
                <a:ln>
                  <a:noFill/>
                </a:ln>
                <a:solidFill>
                  <a:srgbClr val="000000"/>
                </a:solidFill>
                <a:effectLst/>
                <a:latin typeface="Consolas" panose="020B0609020204030204" pitchFamily="49" charset="0"/>
              </a:rPr>
              <a:t>orders[counter] == </a:t>
            </a:r>
            <a:r>
              <a:rPr kumimoji="0" lang="nl-BE" altLang="nl-BE" b="0" i="0" u="none" strike="noStrike" cap="none" normalizeH="0" baseline="0" dirty="0" err="1">
                <a:ln>
                  <a:noFill/>
                </a:ln>
                <a:solidFill>
                  <a:srgbClr val="000000"/>
                </a:solidFill>
                <a:effectLst/>
                <a:latin typeface="Consolas" panose="020B0609020204030204" pitchFamily="49" charset="0"/>
              </a:rPr>
              <a:t>drinkind</a:t>
            </a:r>
            <a:r>
              <a:rPr kumimoji="0" lang="nl-BE" altLang="nl-BE" b="0" i="0" u="none" strike="noStrike" cap="none" normalizeH="0" baseline="0" dirty="0">
                <a:ln>
                  <a:noFill/>
                </a:ln>
                <a:solidFill>
                  <a:srgbClr val="000000"/>
                </a:solidFill>
                <a:effectLst/>
                <a:latin typeface="Consolas" panose="020B0609020204030204" pitchFamily="49" charset="0"/>
              </a:rPr>
              <a:t>:</a:t>
            </a:r>
            <a:br>
              <a:rPr kumimoji="0" lang="nl-BE" altLang="nl-BE" b="0" i="0" u="none" strike="noStrike" cap="none" normalizeH="0" baseline="0" dirty="0">
                <a:ln>
                  <a:noFill/>
                </a:ln>
                <a:solidFill>
                  <a:srgbClr val="000000"/>
                </a:solidFill>
                <a:effectLst/>
                <a:latin typeface="Consolas" panose="020B0609020204030204" pitchFamily="49" charset="0"/>
              </a:rPr>
            </a:br>
            <a:r>
              <a:rPr kumimoji="0" lang="nl-BE" altLang="nl-BE" b="0" i="0" u="none" strike="noStrike" cap="none" normalizeH="0" baseline="0" dirty="0">
                <a:ln>
                  <a:noFill/>
                </a:ln>
                <a:solidFill>
                  <a:srgbClr val="000000"/>
                </a:solidFill>
                <a:effectLst/>
                <a:latin typeface="Consolas" panose="020B0609020204030204" pitchFamily="49" charset="0"/>
              </a:rPr>
              <a:t>        </a:t>
            </a:r>
            <a:r>
              <a:rPr kumimoji="0" lang="nl-BE" altLang="nl-BE" b="0" i="0" u="none" strike="noStrike" cap="none" normalizeH="0" baseline="0" dirty="0" err="1">
                <a:ln>
                  <a:noFill/>
                </a:ln>
                <a:solidFill>
                  <a:srgbClr val="000000"/>
                </a:solidFill>
                <a:effectLst/>
                <a:latin typeface="Consolas" panose="020B0609020204030204" pitchFamily="49" charset="0"/>
              </a:rPr>
              <a:t>number</a:t>
            </a:r>
            <a:r>
              <a:rPr kumimoji="0" lang="nl-BE" altLang="nl-BE" b="0" i="0" u="none" strike="noStrike" cap="none" normalizeH="0" baseline="0" dirty="0">
                <a:ln>
                  <a:noFill/>
                </a:ln>
                <a:solidFill>
                  <a:srgbClr val="000000"/>
                </a:solidFill>
                <a:effectLst/>
                <a:latin typeface="Consolas" panose="020B0609020204030204" pitchFamily="49" charset="0"/>
              </a:rPr>
              <a:t> += </a:t>
            </a:r>
            <a:r>
              <a:rPr kumimoji="0" lang="nl-BE" altLang="nl-BE" b="0" i="0" u="none" strike="noStrike" cap="none" normalizeH="0" baseline="0" dirty="0">
                <a:ln>
                  <a:noFill/>
                </a:ln>
                <a:solidFill>
                  <a:srgbClr val="0000FF"/>
                </a:solidFill>
                <a:effectLst/>
                <a:latin typeface="Consolas" panose="020B0609020204030204" pitchFamily="49" charset="0"/>
              </a:rPr>
              <a:t>1</a:t>
            </a:r>
            <a:br>
              <a:rPr kumimoji="0" lang="nl-BE" altLang="nl-BE" b="0" i="0" u="none" strike="noStrike" cap="none" normalizeH="0" baseline="0" dirty="0">
                <a:ln>
                  <a:noFill/>
                </a:ln>
                <a:solidFill>
                  <a:srgbClr val="0000FF"/>
                </a:solidFill>
                <a:effectLst/>
                <a:latin typeface="Consolas" panose="020B0609020204030204" pitchFamily="49" charset="0"/>
              </a:rPr>
            </a:br>
            <a:r>
              <a:rPr kumimoji="0" lang="nl-BE" altLang="nl-BE" b="0" i="0" u="none" strike="noStrike" cap="none" normalizeH="0" baseline="0" dirty="0">
                <a:ln>
                  <a:noFill/>
                </a:ln>
                <a:solidFill>
                  <a:srgbClr val="0000FF"/>
                </a:solidFill>
                <a:effectLst/>
                <a:latin typeface="Consolas" panose="020B0609020204030204" pitchFamily="49" charset="0"/>
              </a:rPr>
              <a:t>        </a:t>
            </a:r>
            <a:r>
              <a:rPr kumimoji="0" lang="nl-BE" altLang="nl-BE" b="0" i="0" u="none" strike="noStrike" cap="none" normalizeH="0" baseline="0" dirty="0">
                <a:ln>
                  <a:noFill/>
                </a:ln>
                <a:solidFill>
                  <a:srgbClr val="000000"/>
                </a:solidFill>
                <a:effectLst/>
                <a:latin typeface="Consolas" panose="020B0609020204030204" pitchFamily="49" charset="0"/>
              </a:rPr>
              <a:t>counter += </a:t>
            </a:r>
            <a:r>
              <a:rPr kumimoji="0" lang="nl-BE" altLang="nl-BE" b="0" i="0" u="none" strike="noStrike" cap="none" normalizeH="0" baseline="0" dirty="0">
                <a:ln>
                  <a:noFill/>
                </a:ln>
                <a:solidFill>
                  <a:srgbClr val="0000FF"/>
                </a:solidFill>
                <a:effectLst/>
                <a:latin typeface="Consolas" panose="020B0609020204030204" pitchFamily="49" charset="0"/>
              </a:rPr>
              <a:t>1</a:t>
            </a:r>
            <a:br>
              <a:rPr kumimoji="0" lang="nl-BE" altLang="nl-BE" b="0" i="0" u="none" strike="noStrike" cap="none" normalizeH="0" baseline="0" dirty="0">
                <a:ln>
                  <a:noFill/>
                </a:ln>
                <a:solidFill>
                  <a:srgbClr val="0000FF"/>
                </a:solidFill>
                <a:effectLst/>
                <a:latin typeface="Consolas" panose="020B0609020204030204" pitchFamily="49" charset="0"/>
              </a:rPr>
            </a:br>
            <a:br>
              <a:rPr kumimoji="0" lang="nl-BE" altLang="nl-BE" b="0" i="0" u="none" strike="noStrike" cap="none" normalizeH="0" baseline="0" dirty="0">
                <a:ln>
                  <a:noFill/>
                </a:ln>
                <a:solidFill>
                  <a:srgbClr val="0000FF"/>
                </a:solidFill>
                <a:effectLst/>
                <a:latin typeface="Consolas" panose="020B0609020204030204" pitchFamily="49" charset="0"/>
              </a:rPr>
            </a:br>
            <a:r>
              <a:rPr kumimoji="0" lang="nl-BE" altLang="nl-BE" b="0" i="0" u="none" strike="noStrike" cap="none" normalizeH="0" baseline="0" dirty="0">
                <a:ln>
                  <a:noFill/>
                </a:ln>
                <a:solidFill>
                  <a:srgbClr val="0000FF"/>
                </a:solidFill>
                <a:effectLst/>
                <a:latin typeface="Consolas" panose="020B0609020204030204" pitchFamily="49" charset="0"/>
              </a:rPr>
              <a:t>    </a:t>
            </a:r>
            <a:r>
              <a:rPr kumimoji="0" lang="nl-BE" altLang="nl-BE" b="0" i="0" u="none" strike="noStrike" cap="none" normalizeH="0" baseline="0" dirty="0" err="1">
                <a:ln>
                  <a:noFill/>
                </a:ln>
                <a:solidFill>
                  <a:srgbClr val="000000"/>
                </a:solidFill>
                <a:effectLst/>
                <a:latin typeface="Consolas" panose="020B0609020204030204" pitchFamily="49" charset="0"/>
              </a:rPr>
              <a:t>overview.append</a:t>
            </a:r>
            <a:r>
              <a:rPr kumimoji="0" lang="nl-BE" altLang="nl-BE" b="0" i="0" u="none" strike="noStrike" cap="none" normalizeH="0" baseline="0" dirty="0">
                <a:ln>
                  <a:noFill/>
                </a:ln>
                <a:solidFill>
                  <a:srgbClr val="000000"/>
                </a:solidFill>
                <a:effectLst/>
                <a:latin typeface="Consolas" panose="020B0609020204030204" pitchFamily="49" charset="0"/>
              </a:rPr>
              <a:t>([</a:t>
            </a:r>
            <a:r>
              <a:rPr kumimoji="0" lang="nl-BE" altLang="nl-BE" b="0" i="0" u="none" strike="noStrike" cap="none" normalizeH="0" baseline="0" dirty="0" err="1">
                <a:ln>
                  <a:noFill/>
                </a:ln>
                <a:solidFill>
                  <a:srgbClr val="000000"/>
                </a:solidFill>
                <a:effectLst/>
                <a:latin typeface="Consolas" panose="020B0609020204030204" pitchFamily="49" charset="0"/>
              </a:rPr>
              <a:t>drinkind</a:t>
            </a:r>
            <a:r>
              <a:rPr kumimoji="0" lang="nl-BE" altLang="nl-BE" b="0" i="0" u="none" strike="noStrike" cap="none" normalizeH="0" baseline="0" dirty="0">
                <a:ln>
                  <a:noFill/>
                </a:ln>
                <a:solidFill>
                  <a:srgbClr val="000000"/>
                </a:solidFill>
                <a:effectLst/>
                <a:latin typeface="Consolas" panose="020B0609020204030204" pitchFamily="49" charset="0"/>
              </a:rPr>
              <a:t>, </a:t>
            </a:r>
            <a:r>
              <a:rPr kumimoji="0" lang="nl-BE" altLang="nl-BE" b="0" i="0" u="none" strike="noStrike" cap="none" normalizeH="0" baseline="0" dirty="0" err="1">
                <a:ln>
                  <a:noFill/>
                </a:ln>
                <a:solidFill>
                  <a:srgbClr val="000000"/>
                </a:solidFill>
                <a:effectLst/>
                <a:latin typeface="Consolas" panose="020B0609020204030204" pitchFamily="49" charset="0"/>
              </a:rPr>
              <a:t>number</a:t>
            </a:r>
            <a:r>
              <a:rPr kumimoji="0" lang="nl-BE" altLang="nl-BE" b="0" i="0" u="none" strike="noStrike" cap="none" normalizeH="0" baseline="0" dirty="0">
                <a:ln>
                  <a:noFill/>
                </a:ln>
                <a:solidFill>
                  <a:srgbClr val="000000"/>
                </a:solidFill>
                <a:effectLst/>
                <a:latin typeface="Consolas" panose="020B0609020204030204" pitchFamily="49" charset="0"/>
              </a:rPr>
              <a:t>])</a:t>
            </a:r>
            <a:br>
              <a:rPr kumimoji="0" lang="nl-BE" altLang="nl-BE" b="0" i="0" u="none" strike="noStrike" cap="none" normalizeH="0" baseline="0" dirty="0">
                <a:ln>
                  <a:noFill/>
                </a:ln>
                <a:solidFill>
                  <a:srgbClr val="000000"/>
                </a:solidFill>
                <a:effectLst/>
                <a:latin typeface="Consolas" panose="020B0609020204030204" pitchFamily="49" charset="0"/>
              </a:rPr>
            </a:br>
            <a:br>
              <a:rPr kumimoji="0" lang="nl-BE" altLang="nl-BE" b="0" i="0" u="none" strike="noStrike" cap="none" normalizeH="0" baseline="0" dirty="0">
                <a:ln>
                  <a:noFill/>
                </a:ln>
                <a:solidFill>
                  <a:srgbClr val="000000"/>
                </a:solidFill>
                <a:effectLst/>
                <a:latin typeface="Consolas" panose="020B0609020204030204" pitchFamily="49" charset="0"/>
              </a:rPr>
            </a:br>
            <a:r>
              <a:rPr kumimoji="0" lang="nl-BE" altLang="nl-BE" b="0" i="0" u="none" strike="noStrike" cap="none" normalizeH="0" baseline="0" dirty="0">
                <a:ln>
                  <a:noFill/>
                </a:ln>
                <a:solidFill>
                  <a:srgbClr val="000080"/>
                </a:solidFill>
                <a:effectLst/>
                <a:latin typeface="Consolas" panose="020B0609020204030204" pitchFamily="49" charset="0"/>
              </a:rPr>
              <a:t>print</a:t>
            </a:r>
            <a:r>
              <a:rPr kumimoji="0" lang="nl-BE" altLang="nl-BE" b="0" i="0" u="none" strike="noStrike" cap="none" normalizeH="0" baseline="0" dirty="0">
                <a:ln>
                  <a:noFill/>
                </a:ln>
                <a:solidFill>
                  <a:srgbClr val="000000"/>
                </a:solidFill>
                <a:effectLst/>
                <a:latin typeface="Consolas" panose="020B0609020204030204" pitchFamily="49" charset="0"/>
              </a:rPr>
              <a:t>(</a:t>
            </a:r>
            <a:r>
              <a:rPr kumimoji="0" lang="nl-BE" altLang="nl-BE" b="1" i="0" u="none" strike="noStrike" cap="none" normalizeH="0" baseline="0" dirty="0">
                <a:ln>
                  <a:noFill/>
                </a:ln>
                <a:solidFill>
                  <a:srgbClr val="008080"/>
                </a:solidFill>
                <a:effectLst/>
                <a:latin typeface="Consolas" panose="020B0609020204030204" pitchFamily="49" charset="0"/>
              </a:rPr>
              <a:t>"</a:t>
            </a:r>
            <a:r>
              <a:rPr kumimoji="0" lang="nl-BE" altLang="nl-BE" b="1" i="0" u="none" strike="noStrike" cap="none" normalizeH="0" baseline="0" dirty="0" err="1">
                <a:ln>
                  <a:noFill/>
                </a:ln>
                <a:solidFill>
                  <a:srgbClr val="008080"/>
                </a:solidFill>
                <a:effectLst/>
                <a:latin typeface="Consolas" panose="020B0609020204030204" pitchFamily="49" charset="0"/>
              </a:rPr>
              <a:t>Overview</a:t>
            </a:r>
            <a:r>
              <a:rPr kumimoji="0" lang="nl-BE" altLang="nl-BE" b="1" i="0" u="none" strike="noStrike" cap="none" normalizeH="0" baseline="0" dirty="0">
                <a:ln>
                  <a:noFill/>
                </a:ln>
                <a:solidFill>
                  <a:srgbClr val="008080"/>
                </a:solidFill>
                <a:effectLst/>
                <a:latin typeface="Consolas" panose="020B0609020204030204" pitchFamily="49" charset="0"/>
              </a:rPr>
              <a:t> of </a:t>
            </a:r>
            <a:r>
              <a:rPr kumimoji="0" lang="nl-BE" altLang="nl-BE" b="1" i="0" u="none" strike="noStrike" cap="none" normalizeH="0" baseline="0" dirty="0" err="1">
                <a:ln>
                  <a:noFill/>
                </a:ln>
                <a:solidFill>
                  <a:srgbClr val="008080"/>
                </a:solidFill>
                <a:effectLst/>
                <a:latin typeface="Consolas" panose="020B0609020204030204" pitchFamily="49" charset="0"/>
              </a:rPr>
              <a:t>the</a:t>
            </a:r>
            <a:r>
              <a:rPr kumimoji="0" lang="nl-BE" altLang="nl-BE" b="1" i="0" u="none" strike="noStrike" cap="none" normalizeH="0" baseline="0" dirty="0">
                <a:ln>
                  <a:noFill/>
                </a:ln>
                <a:solidFill>
                  <a:srgbClr val="008080"/>
                </a:solidFill>
                <a:effectLst/>
                <a:latin typeface="Consolas" panose="020B0609020204030204" pitchFamily="49" charset="0"/>
              </a:rPr>
              <a:t> orders:"</a:t>
            </a:r>
            <a:r>
              <a:rPr kumimoji="0" lang="nl-BE" altLang="nl-BE" b="0" i="0" u="none" strike="noStrike" cap="none" normalizeH="0" baseline="0" dirty="0">
                <a:ln>
                  <a:noFill/>
                </a:ln>
                <a:solidFill>
                  <a:srgbClr val="000000"/>
                </a:solidFill>
                <a:effectLst/>
                <a:latin typeface="Consolas" panose="020B0609020204030204" pitchFamily="49" charset="0"/>
              </a:rPr>
              <a:t>)</a:t>
            </a:r>
            <a:br>
              <a:rPr kumimoji="0" lang="nl-BE" altLang="nl-BE" b="0" i="0" u="none" strike="noStrike" cap="none" normalizeH="0" baseline="0" dirty="0">
                <a:ln>
                  <a:noFill/>
                </a:ln>
                <a:solidFill>
                  <a:srgbClr val="000000"/>
                </a:solidFill>
                <a:effectLst/>
                <a:latin typeface="Consolas" panose="020B0609020204030204" pitchFamily="49" charset="0"/>
              </a:rPr>
            </a:br>
            <a:r>
              <a:rPr kumimoji="0" lang="nl-BE" altLang="nl-BE" b="0" i="0" u="none" strike="noStrike" cap="none" normalizeH="0" baseline="0" dirty="0">
                <a:ln>
                  <a:noFill/>
                </a:ln>
                <a:solidFill>
                  <a:srgbClr val="000080"/>
                </a:solidFill>
                <a:effectLst/>
                <a:latin typeface="Consolas" panose="020B0609020204030204" pitchFamily="49" charset="0"/>
              </a:rPr>
              <a:t>print</a:t>
            </a:r>
            <a:r>
              <a:rPr kumimoji="0" lang="nl-BE" altLang="nl-BE" b="0" i="0" u="none" strike="noStrike" cap="none" normalizeH="0" baseline="0" dirty="0">
                <a:ln>
                  <a:noFill/>
                </a:ln>
                <a:solidFill>
                  <a:srgbClr val="000000"/>
                </a:solidFill>
                <a:effectLst/>
                <a:latin typeface="Consolas" panose="020B0609020204030204" pitchFamily="49" charset="0"/>
              </a:rPr>
              <a:t>(</a:t>
            </a:r>
            <a:r>
              <a:rPr kumimoji="0" lang="nl-BE" altLang="nl-BE" b="0" i="0" u="none" strike="noStrike" cap="none" normalizeH="0" baseline="0" dirty="0" err="1">
                <a:ln>
                  <a:noFill/>
                </a:ln>
                <a:solidFill>
                  <a:srgbClr val="000000"/>
                </a:solidFill>
                <a:effectLst/>
                <a:latin typeface="Consolas" panose="020B0609020204030204" pitchFamily="49" charset="0"/>
              </a:rPr>
              <a:t>overview</a:t>
            </a:r>
            <a:r>
              <a:rPr kumimoji="0" lang="nl-BE" altLang="nl-BE" b="0" i="0" u="none" strike="noStrike" cap="none" normalizeH="0" baseline="0" dirty="0">
                <a:ln>
                  <a:noFill/>
                </a:ln>
                <a:solidFill>
                  <a:srgbClr val="000000"/>
                </a:solidFill>
                <a:effectLst/>
                <a:latin typeface="Consolas" panose="020B0609020204030204" pitchFamily="49" charset="0"/>
              </a:rPr>
              <a:t>)</a:t>
            </a:r>
            <a:endParaRPr kumimoji="0" lang="nl-BE" altLang="nl-BE" b="0" i="0" u="none" strike="noStrike" cap="none" normalizeH="0" baseline="0" dirty="0">
              <a:ln>
                <a:noFill/>
              </a:ln>
              <a:solidFill>
                <a:schemeClr val="tx1"/>
              </a:solidFill>
              <a:effectLst/>
              <a:latin typeface="Arial" panose="020B0604020202020204" pitchFamily="34" charset="0"/>
            </a:endParaRPr>
          </a:p>
        </p:txBody>
      </p:sp>
      <p:sp>
        <p:nvSpPr>
          <p:cNvPr id="2" name="Titel 1"/>
          <p:cNvSpPr>
            <a:spLocks noGrp="1"/>
          </p:cNvSpPr>
          <p:nvPr>
            <p:ph type="title"/>
          </p:nvPr>
        </p:nvSpPr>
        <p:spPr/>
        <p:txBody>
          <a:bodyPr/>
          <a:lstStyle/>
          <a:p>
            <a:r>
              <a:rPr lang="nl-BE" dirty="0"/>
              <a:t>How to group data: example with List</a:t>
            </a:r>
          </a:p>
        </p:txBody>
      </p:sp>
      <p:sp>
        <p:nvSpPr>
          <p:cNvPr id="4" name="Tijdelijke aanduiding voor dianummer 3"/>
          <p:cNvSpPr>
            <a:spLocks noGrp="1"/>
          </p:cNvSpPr>
          <p:nvPr>
            <p:ph type="sldNum" sz="quarter" idx="12"/>
          </p:nvPr>
        </p:nvSpPr>
        <p:spPr/>
        <p:txBody>
          <a:bodyPr/>
          <a:lstStyle/>
          <a:p>
            <a:fld id="{FE1B3154-47D9-4402-8EDB-E791933DC0B9}" type="slidenum">
              <a:rPr lang="nl-BE" smtClean="0"/>
              <a:pPr/>
              <a:t>14</a:t>
            </a:fld>
            <a:endParaRPr lang="nl-BE" dirty="0"/>
          </a:p>
        </p:txBody>
      </p:sp>
      <p:sp>
        <p:nvSpPr>
          <p:cNvPr id="14" name="Tijdelijke aanduiding voor inhoud 2">
            <a:extLst>
              <a:ext uri="{FF2B5EF4-FFF2-40B4-BE49-F238E27FC236}">
                <a16:creationId xmlns:a16="http://schemas.microsoft.com/office/drawing/2014/main" id="{9B99AB92-8648-4BD5-93C9-D2FFFDD3E9AE}"/>
              </a:ext>
            </a:extLst>
          </p:cNvPr>
          <p:cNvSpPr txBox="1">
            <a:spLocks/>
          </p:cNvSpPr>
          <p:nvPr/>
        </p:nvSpPr>
        <p:spPr>
          <a:xfrm>
            <a:off x="8557292" y="1494787"/>
            <a:ext cx="3456305" cy="5073964"/>
          </a:xfrm>
          <a:prstGeom prst="rect">
            <a:avLst/>
          </a:prstGeom>
          <a:ln>
            <a:solidFill>
              <a:srgbClr val="FF0000"/>
            </a:solidFill>
          </a:ln>
        </p:spPr>
        <p:txBody>
          <a:bodyPr vert="horz" wrap="square" lIns="91440" tIns="45720" rIns="91440" bIns="45720" rtlCol="0">
            <a:normAutofit/>
          </a:bodyPr>
          <a:lstStyle/>
          <a:p>
            <a:pPr>
              <a:lnSpc>
                <a:spcPct val="107000"/>
              </a:lnSpc>
              <a:spcAft>
                <a:spcPts val="800"/>
              </a:spcAft>
            </a:pPr>
            <a:r>
              <a:rPr lang="en-GB" sz="1600" kern="1200" dirty="0">
                <a:solidFill>
                  <a:srgbClr val="FF0000"/>
                </a:solidFill>
                <a:effectLst/>
                <a:latin typeface="Consolas" panose="020B0609020204030204" pitchFamily="49" charset="0"/>
                <a:ea typeface="Calibri" panose="020F0502020204030204" pitchFamily="34" charset="0"/>
                <a:cs typeface="Courier New" panose="02070309020205020404" pitchFamily="49" charset="0"/>
              </a:rPr>
              <a:t>program</a:t>
            </a:r>
            <a:r>
              <a:rPr lang="en-GB" sz="1600" kern="1200" dirty="0">
                <a:solidFill>
                  <a:srgbClr val="000000"/>
                </a:solidFill>
                <a:effectLst/>
                <a:latin typeface="Consolas" panose="020B0609020204030204" pitchFamily="49" charset="0"/>
                <a:ea typeface="Calibri" panose="020F0502020204030204" pitchFamily="34" charset="0"/>
                <a:cs typeface="Courier New" panose="02070309020205020404" pitchFamily="49" charset="0"/>
              </a:rPr>
              <a:t> </a:t>
            </a:r>
            <a:r>
              <a:rPr lang="en-GB" sz="1600" kern="1200" dirty="0">
                <a:solidFill>
                  <a:srgbClr val="FF0000"/>
                </a:solidFill>
                <a:effectLst/>
                <a:latin typeface="Consolas" panose="020B0609020204030204" pitchFamily="49" charset="0"/>
                <a:ea typeface="Calibri" panose="020F0502020204030204" pitchFamily="34" charset="0"/>
                <a:cs typeface="Courier New" panose="02070309020205020404" pitchFamily="49" charset="0"/>
              </a:rPr>
              <a:t>start instructions</a:t>
            </a:r>
            <a:endParaRPr lang="nl-BE" sz="1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endParaRPr lang="en-GB" sz="1600" kern="1200" dirty="0">
              <a:solidFill>
                <a:srgbClr val="000000"/>
              </a:solidFill>
              <a:effectLst/>
              <a:latin typeface="Consolas" panose="020B0609020204030204" pitchFamily="49" charset="0"/>
              <a:ea typeface="Calibri" panose="020F0502020204030204" pitchFamily="34" charset="0"/>
              <a:cs typeface="Courier New" panose="02070309020205020404" pitchFamily="49" charset="0"/>
            </a:endParaRPr>
          </a:p>
          <a:p>
            <a:pPr>
              <a:lnSpc>
                <a:spcPct val="107000"/>
              </a:lnSpc>
              <a:spcAft>
                <a:spcPts val="800"/>
              </a:spcAft>
            </a:pPr>
            <a:endParaRPr lang="en-GB" sz="1600" dirty="0">
              <a:solidFill>
                <a:srgbClr val="000000"/>
              </a:solidFill>
              <a:latin typeface="Consolas" panose="020B0609020204030204" pitchFamily="49" charset="0"/>
              <a:ea typeface="Calibri" panose="020F0502020204030204" pitchFamily="34" charset="0"/>
              <a:cs typeface="Courier New" panose="02070309020205020404" pitchFamily="49" charset="0"/>
            </a:endParaRPr>
          </a:p>
          <a:p>
            <a:pPr>
              <a:lnSpc>
                <a:spcPct val="107000"/>
              </a:lnSpc>
              <a:spcAft>
                <a:spcPts val="800"/>
              </a:spcAft>
            </a:pPr>
            <a:r>
              <a:rPr lang="en-GB" sz="1600" kern="1200" dirty="0">
                <a:solidFill>
                  <a:srgbClr val="000000"/>
                </a:solidFill>
                <a:effectLst/>
                <a:latin typeface="Consolas" panose="020B0609020204030204" pitchFamily="49" charset="0"/>
                <a:ea typeface="Calibri" panose="020F0502020204030204" pitchFamily="34" charset="0"/>
                <a:cs typeface="Courier New" panose="02070309020205020404" pitchFamily="49" charset="0"/>
              </a:rPr>
              <a:t>while </a:t>
            </a:r>
            <a:r>
              <a:rPr lang="en-GB" sz="1600" kern="1200" dirty="0" err="1">
                <a:solidFill>
                  <a:srgbClr val="000000"/>
                </a:solidFill>
                <a:effectLst/>
                <a:latin typeface="Consolas" panose="020B0609020204030204" pitchFamily="49" charset="0"/>
                <a:ea typeface="Calibri" panose="020F0502020204030204" pitchFamily="34" charset="0"/>
                <a:cs typeface="Courier New" panose="02070309020205020404" pitchFamily="49" charset="0"/>
              </a:rPr>
              <a:t>not_end_data</a:t>
            </a:r>
            <a:r>
              <a:rPr lang="en-GB" sz="1600" kern="1200" dirty="0">
                <a:solidFill>
                  <a:srgbClr val="000000"/>
                </a:solidFill>
                <a:effectLst/>
                <a:latin typeface="Consolas" panose="020B0609020204030204" pitchFamily="49" charset="0"/>
                <a:ea typeface="Calibri" panose="020F0502020204030204" pitchFamily="34" charset="0"/>
                <a:cs typeface="Courier New" panose="02070309020205020404" pitchFamily="49" charset="0"/>
              </a:rPr>
              <a:t>:</a:t>
            </a:r>
            <a:endParaRPr lang="nl-BE" sz="1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endParaRPr lang="en-GB" sz="1600" kern="1200" dirty="0">
              <a:solidFill>
                <a:srgbClr val="000000"/>
              </a:solidFill>
              <a:effectLst/>
              <a:latin typeface="Consolas" panose="020B0609020204030204" pitchFamily="49" charset="0"/>
              <a:ea typeface="Calibri" panose="020F0502020204030204" pitchFamily="34" charset="0"/>
              <a:cs typeface="Courier New" panose="02070309020205020404" pitchFamily="49" charset="0"/>
            </a:endParaRPr>
          </a:p>
          <a:p>
            <a:pPr>
              <a:lnSpc>
                <a:spcPct val="107000"/>
              </a:lnSpc>
              <a:spcAft>
                <a:spcPts val="800"/>
              </a:spcAft>
            </a:pPr>
            <a:r>
              <a:rPr lang="en-GB" sz="1600" kern="1200" dirty="0">
                <a:solidFill>
                  <a:srgbClr val="000000"/>
                </a:solidFill>
                <a:effectLst/>
                <a:latin typeface="Consolas" panose="020B0609020204030204" pitchFamily="49" charset="0"/>
                <a:ea typeface="Calibri" panose="020F0502020204030204" pitchFamily="34" charset="0"/>
                <a:cs typeface="Courier New" panose="02070309020205020404" pitchFamily="49" charset="0"/>
              </a:rPr>
              <a:t>    </a:t>
            </a:r>
            <a:r>
              <a:rPr lang="en-GB" sz="1600" kern="1200" dirty="0">
                <a:solidFill>
                  <a:srgbClr val="4584B6"/>
                </a:solidFill>
                <a:effectLst/>
                <a:latin typeface="Consolas" panose="020B0609020204030204" pitchFamily="49" charset="0"/>
                <a:ea typeface="Calibri" panose="020F0502020204030204" pitchFamily="34" charset="0"/>
                <a:cs typeface="Courier New" panose="02070309020205020404" pitchFamily="49" charset="0"/>
              </a:rPr>
              <a:t>group start instructions</a:t>
            </a:r>
            <a:endParaRPr lang="nl-BE" sz="1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endParaRPr lang="en-GB" sz="1600" kern="1200" dirty="0">
              <a:solidFill>
                <a:srgbClr val="000000"/>
              </a:solidFill>
              <a:effectLst/>
              <a:latin typeface="Consolas" panose="020B0609020204030204" pitchFamily="49" charset="0"/>
              <a:ea typeface="Calibri" panose="020F0502020204030204" pitchFamily="34" charset="0"/>
              <a:cs typeface="Courier New" panose="02070309020205020404" pitchFamily="49" charset="0"/>
            </a:endParaRPr>
          </a:p>
          <a:p>
            <a:pPr>
              <a:lnSpc>
                <a:spcPct val="107000"/>
              </a:lnSpc>
              <a:spcAft>
                <a:spcPts val="800"/>
              </a:spcAft>
            </a:pPr>
            <a:r>
              <a:rPr lang="en-GB" sz="1600" kern="1200" dirty="0">
                <a:solidFill>
                  <a:srgbClr val="000000"/>
                </a:solidFill>
                <a:effectLst/>
                <a:latin typeface="Consolas" panose="020B0609020204030204" pitchFamily="49" charset="0"/>
                <a:ea typeface="Calibri" panose="020F0502020204030204" pitchFamily="34" charset="0"/>
                <a:cs typeface="Courier New" panose="02070309020205020404" pitchFamily="49" charset="0"/>
              </a:rPr>
              <a:t>    while </a:t>
            </a:r>
            <a:r>
              <a:rPr lang="en-GB" sz="1600" kern="1200" dirty="0" err="1">
                <a:solidFill>
                  <a:srgbClr val="000000"/>
                </a:solidFill>
                <a:effectLst/>
                <a:latin typeface="Consolas" panose="020B0609020204030204" pitchFamily="49" charset="0"/>
                <a:ea typeface="Calibri" panose="020F0502020204030204" pitchFamily="34" charset="0"/>
                <a:cs typeface="Courier New" panose="02070309020205020404" pitchFamily="49" charset="0"/>
              </a:rPr>
              <a:t>not_end_data</a:t>
            </a:r>
            <a:r>
              <a:rPr lang="en-GB" sz="1600" kern="1200" dirty="0">
                <a:solidFill>
                  <a:srgbClr val="000000"/>
                </a:solidFill>
                <a:effectLst/>
                <a:latin typeface="Consolas" panose="020B0609020204030204" pitchFamily="49" charset="0"/>
                <a:ea typeface="Calibri" panose="020F0502020204030204" pitchFamily="34" charset="0"/>
                <a:cs typeface="Courier New" panose="02070309020205020404" pitchFamily="49" charset="0"/>
              </a:rPr>
              <a:t> and</a:t>
            </a:r>
            <a:endParaRPr lang="nl-BE" sz="1100" dirty="0">
              <a:effectLst/>
              <a:latin typeface="Calibri" panose="020F0502020204030204" pitchFamily="34" charset="0"/>
              <a:ea typeface="Calibri" panose="020F0502020204030204" pitchFamily="34" charset="0"/>
              <a:cs typeface="Times New Roman" panose="02020603050405020304" pitchFamily="18" charset="0"/>
            </a:endParaRPr>
          </a:p>
          <a:p>
            <a:pPr algn="r">
              <a:lnSpc>
                <a:spcPct val="107000"/>
              </a:lnSpc>
              <a:spcAft>
                <a:spcPts val="800"/>
              </a:spcAft>
            </a:pPr>
            <a:r>
              <a:rPr lang="en-GB" sz="1600" kern="1200" dirty="0" err="1">
                <a:solidFill>
                  <a:srgbClr val="000000"/>
                </a:solidFill>
                <a:effectLst/>
                <a:latin typeface="Consolas" panose="020B0609020204030204" pitchFamily="49" charset="0"/>
                <a:ea typeface="Calibri" panose="020F0502020204030204" pitchFamily="34" charset="0"/>
                <a:cs typeface="Courier New" panose="02070309020205020404" pitchFamily="49" charset="0"/>
              </a:rPr>
              <a:t>in_the</a:t>
            </a:r>
            <a:r>
              <a:rPr lang="en-GB" sz="1600" kern="1200" dirty="0">
                <a:solidFill>
                  <a:srgbClr val="000000"/>
                </a:solidFill>
                <a:effectLst/>
                <a:latin typeface="Consolas" panose="020B0609020204030204" pitchFamily="49" charset="0"/>
                <a:ea typeface="Calibri" panose="020F0502020204030204" pitchFamily="34" charset="0"/>
                <a:cs typeface="Courier New" panose="02070309020205020404" pitchFamily="49" charset="0"/>
              </a:rPr>
              <a:t> </a:t>
            </a:r>
            <a:r>
              <a:rPr lang="en-GB" sz="1600" kern="1200" dirty="0" err="1">
                <a:solidFill>
                  <a:srgbClr val="000000"/>
                </a:solidFill>
                <a:effectLst/>
                <a:latin typeface="Consolas" panose="020B0609020204030204" pitchFamily="49" charset="0"/>
                <a:ea typeface="Calibri" panose="020F0502020204030204" pitchFamily="34" charset="0"/>
                <a:cs typeface="Courier New" panose="02070309020205020404" pitchFamily="49" charset="0"/>
              </a:rPr>
              <a:t>same_group</a:t>
            </a:r>
            <a:r>
              <a:rPr lang="en-GB" sz="1600" kern="1200" dirty="0">
                <a:solidFill>
                  <a:srgbClr val="000000"/>
                </a:solidFill>
                <a:effectLst/>
                <a:latin typeface="Consolas" panose="020B0609020204030204" pitchFamily="49" charset="0"/>
                <a:ea typeface="Calibri" panose="020F0502020204030204" pitchFamily="34" charset="0"/>
                <a:cs typeface="Courier New" panose="02070309020205020404" pitchFamily="49" charset="0"/>
              </a:rPr>
              <a:t>:</a:t>
            </a:r>
            <a:endParaRPr lang="nl-BE" sz="1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GB" sz="1600" kern="1200" dirty="0">
                <a:solidFill>
                  <a:srgbClr val="000000"/>
                </a:solidFill>
                <a:effectLst/>
                <a:latin typeface="Consolas" panose="020B0609020204030204" pitchFamily="49" charset="0"/>
                <a:ea typeface="Calibri" panose="020F0502020204030204" pitchFamily="34" charset="0"/>
                <a:cs typeface="Courier New" panose="02070309020205020404" pitchFamily="49" charset="0"/>
              </a:rPr>
              <a:t>        actions </a:t>
            </a:r>
            <a:endParaRPr lang="nl-BE" sz="1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GB" sz="1600" kern="1200" dirty="0">
                <a:solidFill>
                  <a:srgbClr val="000000"/>
                </a:solidFill>
                <a:effectLst/>
                <a:latin typeface="Consolas" panose="020B0609020204030204" pitchFamily="49" charset="0"/>
                <a:ea typeface="Calibri" panose="020F0502020204030204" pitchFamily="34" charset="0"/>
                <a:cs typeface="Courier New" panose="02070309020205020404" pitchFamily="49" charset="0"/>
              </a:rPr>
              <a:t>    </a:t>
            </a:r>
            <a:r>
              <a:rPr lang="en-GB" sz="1600" kern="1200" dirty="0">
                <a:solidFill>
                  <a:srgbClr val="4584B6"/>
                </a:solidFill>
                <a:effectLst/>
                <a:latin typeface="Consolas" panose="020B0609020204030204" pitchFamily="49" charset="0"/>
                <a:ea typeface="Calibri" panose="020F0502020204030204" pitchFamily="34" charset="0"/>
                <a:cs typeface="Courier New" panose="02070309020205020404" pitchFamily="49" charset="0"/>
              </a:rPr>
              <a:t>group</a:t>
            </a:r>
            <a:r>
              <a:rPr lang="en-GB" sz="1600" kern="1200" dirty="0">
                <a:solidFill>
                  <a:srgbClr val="000000"/>
                </a:solidFill>
                <a:effectLst/>
                <a:latin typeface="Consolas" panose="020B0609020204030204" pitchFamily="49" charset="0"/>
                <a:ea typeface="Calibri" panose="020F0502020204030204" pitchFamily="34" charset="0"/>
                <a:cs typeface="Courier New" panose="02070309020205020404" pitchFamily="49" charset="0"/>
              </a:rPr>
              <a:t> </a:t>
            </a:r>
            <a:r>
              <a:rPr lang="en-GB" sz="1600" kern="1200" dirty="0">
                <a:solidFill>
                  <a:srgbClr val="4584B6"/>
                </a:solidFill>
                <a:effectLst/>
                <a:latin typeface="Consolas" panose="020B0609020204030204" pitchFamily="49" charset="0"/>
                <a:ea typeface="Calibri" panose="020F0502020204030204" pitchFamily="34" charset="0"/>
                <a:cs typeface="Courier New" panose="02070309020205020404" pitchFamily="49" charset="0"/>
              </a:rPr>
              <a:t>final instructions</a:t>
            </a:r>
            <a:endParaRPr lang="nl-BE" sz="1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endParaRPr lang="en-GB" sz="1600" kern="1200" dirty="0">
              <a:solidFill>
                <a:srgbClr val="FF0000"/>
              </a:solidFill>
              <a:effectLst/>
              <a:latin typeface="Consolas" panose="020B0609020204030204" pitchFamily="49" charset="0"/>
              <a:ea typeface="Calibri" panose="020F0502020204030204" pitchFamily="34" charset="0"/>
              <a:cs typeface="Courier New" panose="02070309020205020404" pitchFamily="49" charset="0"/>
            </a:endParaRPr>
          </a:p>
          <a:p>
            <a:pPr>
              <a:lnSpc>
                <a:spcPct val="107000"/>
              </a:lnSpc>
              <a:spcAft>
                <a:spcPts val="800"/>
              </a:spcAft>
            </a:pPr>
            <a:r>
              <a:rPr lang="en-GB" sz="1600" kern="1200" dirty="0">
                <a:solidFill>
                  <a:srgbClr val="FF0000"/>
                </a:solidFill>
                <a:effectLst/>
                <a:latin typeface="Consolas" panose="020B0609020204030204" pitchFamily="49" charset="0"/>
                <a:ea typeface="Calibri" panose="020F0502020204030204" pitchFamily="34" charset="0"/>
                <a:cs typeface="Courier New" panose="02070309020205020404" pitchFamily="49" charset="0"/>
              </a:rPr>
              <a:t>program</a:t>
            </a:r>
            <a:r>
              <a:rPr lang="en-GB" sz="1600" kern="1200" dirty="0">
                <a:solidFill>
                  <a:srgbClr val="000000"/>
                </a:solidFill>
                <a:effectLst/>
                <a:latin typeface="Consolas" panose="020B0609020204030204" pitchFamily="49" charset="0"/>
                <a:ea typeface="Calibri" panose="020F0502020204030204" pitchFamily="34" charset="0"/>
                <a:cs typeface="Courier New" panose="02070309020205020404" pitchFamily="49" charset="0"/>
              </a:rPr>
              <a:t> </a:t>
            </a:r>
            <a:r>
              <a:rPr lang="en-GB" sz="1600" kern="1200" dirty="0">
                <a:solidFill>
                  <a:srgbClr val="FF0000"/>
                </a:solidFill>
                <a:effectLst/>
                <a:latin typeface="Consolas" panose="020B0609020204030204" pitchFamily="49" charset="0"/>
                <a:ea typeface="Calibri" panose="020F0502020204030204" pitchFamily="34" charset="0"/>
                <a:cs typeface="Courier New" panose="02070309020205020404" pitchFamily="49" charset="0"/>
              </a:rPr>
              <a:t>final instructions</a:t>
            </a:r>
            <a:endParaRPr lang="nl-BE"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5" name="Rechthoek 14">
            <a:extLst>
              <a:ext uri="{FF2B5EF4-FFF2-40B4-BE49-F238E27FC236}">
                <a16:creationId xmlns:a16="http://schemas.microsoft.com/office/drawing/2014/main" id="{12F7FB85-0436-4DF2-8784-83EB4D8A84F6}"/>
              </a:ext>
            </a:extLst>
          </p:cNvPr>
          <p:cNvSpPr/>
          <p:nvPr/>
        </p:nvSpPr>
        <p:spPr>
          <a:xfrm>
            <a:off x="1346262" y="4334367"/>
            <a:ext cx="4084154" cy="569756"/>
          </a:xfrm>
          <a:prstGeom prst="rect">
            <a:avLst/>
          </a:prstGeom>
          <a:noFill/>
          <a:ln w="38100">
            <a:solidFill>
              <a:srgbClr val="D5AD4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6" name="Rechthoek 15">
            <a:extLst>
              <a:ext uri="{FF2B5EF4-FFF2-40B4-BE49-F238E27FC236}">
                <a16:creationId xmlns:a16="http://schemas.microsoft.com/office/drawing/2014/main" id="{6639DC45-84D8-4578-9F41-CB7491338C55}"/>
              </a:ext>
            </a:extLst>
          </p:cNvPr>
          <p:cNvSpPr/>
          <p:nvPr/>
        </p:nvSpPr>
        <p:spPr>
          <a:xfrm>
            <a:off x="845794" y="3158326"/>
            <a:ext cx="4584622" cy="737118"/>
          </a:xfrm>
          <a:prstGeom prst="rect">
            <a:avLst/>
          </a:prstGeom>
          <a:noFill/>
          <a:ln w="38100">
            <a:solidFill>
              <a:srgbClr val="4584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7" name="Rechthoek 16">
            <a:extLst>
              <a:ext uri="{FF2B5EF4-FFF2-40B4-BE49-F238E27FC236}">
                <a16:creationId xmlns:a16="http://schemas.microsoft.com/office/drawing/2014/main" id="{3623C695-DC77-4441-BD50-075792A32626}"/>
              </a:ext>
            </a:extLst>
          </p:cNvPr>
          <p:cNvSpPr/>
          <p:nvPr/>
        </p:nvSpPr>
        <p:spPr>
          <a:xfrm>
            <a:off x="845794" y="5071485"/>
            <a:ext cx="4584622" cy="487498"/>
          </a:xfrm>
          <a:prstGeom prst="rect">
            <a:avLst/>
          </a:prstGeom>
          <a:noFill/>
          <a:ln w="38100">
            <a:solidFill>
              <a:srgbClr val="4584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8" name="Rechthoek 17">
            <a:extLst>
              <a:ext uri="{FF2B5EF4-FFF2-40B4-BE49-F238E27FC236}">
                <a16:creationId xmlns:a16="http://schemas.microsoft.com/office/drawing/2014/main" id="{A62F2B73-7567-4CBD-8195-8AB9E1CF2715}"/>
              </a:ext>
            </a:extLst>
          </p:cNvPr>
          <p:cNvSpPr/>
          <p:nvPr/>
        </p:nvSpPr>
        <p:spPr>
          <a:xfrm>
            <a:off x="9395927" y="4786604"/>
            <a:ext cx="1950279" cy="365125"/>
          </a:xfrm>
          <a:prstGeom prst="rect">
            <a:avLst/>
          </a:prstGeom>
          <a:noFill/>
          <a:ln w="38100">
            <a:solidFill>
              <a:srgbClr val="D5AD4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1" name="Afbeelding 7">
            <a:extLst>
              <a:ext uri="{FF2B5EF4-FFF2-40B4-BE49-F238E27FC236}">
                <a16:creationId xmlns:a16="http://schemas.microsoft.com/office/drawing/2014/main" id="{89FED9D5-A030-408B-8C09-F9FDD936C4B4}"/>
              </a:ext>
            </a:extLst>
          </p:cNvPr>
          <p:cNvPicPr>
            <a:picLocks noChangeAspect="1"/>
          </p:cNvPicPr>
          <p:nvPr/>
        </p:nvPicPr>
        <p:blipFill>
          <a:blip r:embed="rId5"/>
          <a:stretch>
            <a:fillRect/>
          </a:stretch>
        </p:blipFill>
        <p:spPr>
          <a:xfrm>
            <a:off x="3008129" y="6094904"/>
            <a:ext cx="5409319" cy="737118"/>
          </a:xfrm>
          <a:prstGeom prst="rect">
            <a:avLst/>
          </a:prstGeom>
          <a:ln>
            <a:solidFill>
              <a:schemeClr val="bg1">
                <a:lumMod val="75000"/>
              </a:schemeClr>
            </a:solidFill>
          </a:ln>
        </p:spPr>
      </p:pic>
      <p:pic>
        <p:nvPicPr>
          <p:cNvPr id="8" name="Audio 7">
            <a:hlinkClick r:id="" action="ppaction://media"/>
            <a:extLst>
              <a:ext uri="{FF2B5EF4-FFF2-40B4-BE49-F238E27FC236}">
                <a16:creationId xmlns:a16="http://schemas.microsoft.com/office/drawing/2014/main" id="{A35DA061-8DC8-4135-A021-07311BD4A34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1789700859"/>
      </p:ext>
    </p:extLst>
  </p:cSld>
  <p:clrMapOvr>
    <a:masterClrMapping/>
  </p:clrMapOvr>
  <mc:AlternateContent xmlns:mc="http://schemas.openxmlformats.org/markup-compatibility/2006">
    <mc:Choice xmlns:p14="http://schemas.microsoft.com/office/powerpoint/2010/main" Requires="p14">
      <p:transition spd="slow" p14:dur="2000" advTm="192674"/>
    </mc:Choice>
    <mc:Fallback>
      <p:transition spd="slow" advTm="1926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a:t>How to group data: example with file</a:t>
            </a:r>
          </a:p>
        </p:txBody>
      </p:sp>
      <p:sp>
        <p:nvSpPr>
          <p:cNvPr id="14" name="Tijdelijke aanduiding voor inhoud 13"/>
          <p:cNvSpPr>
            <a:spLocks noGrp="1"/>
          </p:cNvSpPr>
          <p:nvPr>
            <p:ph idx="1"/>
          </p:nvPr>
        </p:nvSpPr>
        <p:spPr>
          <a:xfrm>
            <a:off x="582705" y="1550894"/>
            <a:ext cx="11190195" cy="4626069"/>
          </a:xfrm>
        </p:spPr>
        <p:txBody>
          <a:bodyPr/>
          <a:lstStyle/>
          <a:p>
            <a:pPr marL="0" indent="0">
              <a:buNone/>
            </a:pPr>
            <a:r>
              <a:rPr lang="nl-BE" dirty="0"/>
              <a:t>We make this overview of the given text file </a:t>
            </a:r>
            <a:r>
              <a:rPr lang="nl-BE" dirty="0" err="1"/>
              <a:t>with</a:t>
            </a:r>
            <a:r>
              <a:rPr lang="nl-BE" dirty="0"/>
              <a:t> (</a:t>
            </a:r>
            <a:r>
              <a:rPr lang="nl-BE" dirty="0" err="1"/>
              <a:t>shoe</a:t>
            </a:r>
            <a:r>
              <a:rPr lang="nl-BE" dirty="0"/>
              <a:t>) brand </a:t>
            </a:r>
            <a:r>
              <a:rPr lang="nl-BE" dirty="0" err="1"/>
              <a:t>names</a:t>
            </a:r>
            <a:endParaRPr lang="nl-BE" dirty="0"/>
          </a:p>
        </p:txBody>
      </p:sp>
      <p:sp>
        <p:nvSpPr>
          <p:cNvPr id="4" name="Tijdelijke aanduiding voor dianummer 3"/>
          <p:cNvSpPr>
            <a:spLocks noGrp="1"/>
          </p:cNvSpPr>
          <p:nvPr>
            <p:ph type="sldNum" sz="quarter" idx="12"/>
          </p:nvPr>
        </p:nvSpPr>
        <p:spPr/>
        <p:txBody>
          <a:bodyPr/>
          <a:lstStyle/>
          <a:p>
            <a:fld id="{FE1B3154-47D9-4402-8EDB-E791933DC0B9}" type="slidenum">
              <a:rPr lang="nl-BE" smtClean="0"/>
              <a:pPr/>
              <a:t>15</a:t>
            </a:fld>
            <a:endParaRPr lang="nl-BE" dirty="0"/>
          </a:p>
        </p:txBody>
      </p:sp>
      <p:pic>
        <p:nvPicPr>
          <p:cNvPr id="3" name="Afbeelding 2">
            <a:extLst>
              <a:ext uri="{FF2B5EF4-FFF2-40B4-BE49-F238E27FC236}">
                <a16:creationId xmlns:a16="http://schemas.microsoft.com/office/drawing/2014/main" id="{59258878-4BD1-41A9-87D6-6F7E1037635E}"/>
              </a:ext>
            </a:extLst>
          </p:cNvPr>
          <p:cNvPicPr>
            <a:picLocks noChangeAspect="1"/>
          </p:cNvPicPr>
          <p:nvPr/>
        </p:nvPicPr>
        <p:blipFill>
          <a:blip r:embed="rId5"/>
          <a:stretch>
            <a:fillRect/>
          </a:stretch>
        </p:blipFill>
        <p:spPr>
          <a:xfrm>
            <a:off x="4248150" y="2142331"/>
            <a:ext cx="1847850" cy="4124325"/>
          </a:xfrm>
          <a:prstGeom prst="rect">
            <a:avLst/>
          </a:prstGeom>
          <a:ln>
            <a:solidFill>
              <a:schemeClr val="bg1">
                <a:lumMod val="75000"/>
              </a:schemeClr>
            </a:solidFill>
          </a:ln>
        </p:spPr>
      </p:pic>
      <p:pic>
        <p:nvPicPr>
          <p:cNvPr id="5" name="Afbeelding 4">
            <a:extLst>
              <a:ext uri="{FF2B5EF4-FFF2-40B4-BE49-F238E27FC236}">
                <a16:creationId xmlns:a16="http://schemas.microsoft.com/office/drawing/2014/main" id="{5F508827-6000-421F-8144-F1F2A882C637}"/>
              </a:ext>
            </a:extLst>
          </p:cNvPr>
          <p:cNvPicPr>
            <a:picLocks noChangeAspect="1"/>
          </p:cNvPicPr>
          <p:nvPr/>
        </p:nvPicPr>
        <p:blipFill>
          <a:blip r:embed="rId6"/>
          <a:stretch>
            <a:fillRect/>
          </a:stretch>
        </p:blipFill>
        <p:spPr>
          <a:xfrm>
            <a:off x="9372664" y="2142331"/>
            <a:ext cx="1764809" cy="4579144"/>
          </a:xfrm>
          <a:prstGeom prst="rect">
            <a:avLst/>
          </a:prstGeom>
          <a:ln>
            <a:solidFill>
              <a:schemeClr val="bg1">
                <a:lumMod val="75000"/>
              </a:schemeClr>
            </a:solidFill>
          </a:ln>
        </p:spPr>
      </p:pic>
      <p:pic>
        <p:nvPicPr>
          <p:cNvPr id="8" name="Audio 7">
            <a:hlinkClick r:id="" action="ppaction://media"/>
            <a:extLst>
              <a:ext uri="{FF2B5EF4-FFF2-40B4-BE49-F238E27FC236}">
                <a16:creationId xmlns:a16="http://schemas.microsoft.com/office/drawing/2014/main" id="{DD620E43-19C9-409E-80E4-E6E48E9FED3F}"/>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3558924637"/>
      </p:ext>
    </p:extLst>
  </p:cSld>
  <p:clrMapOvr>
    <a:masterClrMapping/>
  </p:clrMapOvr>
  <mc:AlternateContent xmlns:mc="http://schemas.openxmlformats.org/markup-compatibility/2006">
    <mc:Choice xmlns:p14="http://schemas.microsoft.com/office/powerpoint/2010/main" Requires="p14">
      <p:transition spd="slow" p14:dur="2000" advTm="32711"/>
    </mc:Choice>
    <mc:Fallback>
      <p:transition spd="slow" advTm="327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a:t>How to group data: example with file</a:t>
            </a:r>
          </a:p>
        </p:txBody>
      </p:sp>
      <p:sp>
        <p:nvSpPr>
          <p:cNvPr id="3" name="Rectangle 1">
            <a:extLst>
              <a:ext uri="{FF2B5EF4-FFF2-40B4-BE49-F238E27FC236}">
                <a16:creationId xmlns:a16="http://schemas.microsoft.com/office/drawing/2014/main" id="{0FB494A2-83C0-4377-AB64-A50B3A3A7734}"/>
              </a:ext>
            </a:extLst>
          </p:cNvPr>
          <p:cNvSpPr>
            <a:spLocks noChangeArrowheads="1"/>
          </p:cNvSpPr>
          <p:nvPr/>
        </p:nvSpPr>
        <p:spPr bwMode="auto">
          <a:xfrm>
            <a:off x="582706" y="1477672"/>
            <a:ext cx="6389891" cy="5078313"/>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BE" altLang="nl-BE" b="1" i="0" u="none" strike="noStrike" cap="none" normalizeH="0" baseline="0" dirty="0" err="1">
                <a:ln>
                  <a:noFill/>
                </a:ln>
                <a:solidFill>
                  <a:srgbClr val="000080"/>
                </a:solidFill>
                <a:effectLst/>
                <a:latin typeface="Consolas" panose="020B0609020204030204" pitchFamily="49" charset="0"/>
              </a:rPr>
              <a:t>with</a:t>
            </a:r>
            <a:r>
              <a:rPr kumimoji="0" lang="nl-BE" altLang="nl-BE" b="1" i="0" u="none" strike="noStrike" cap="none" normalizeH="0" baseline="0" dirty="0">
                <a:ln>
                  <a:noFill/>
                </a:ln>
                <a:solidFill>
                  <a:srgbClr val="000080"/>
                </a:solidFill>
                <a:effectLst/>
                <a:latin typeface="Consolas" panose="020B0609020204030204" pitchFamily="49" charset="0"/>
              </a:rPr>
              <a:t> </a:t>
            </a:r>
            <a:r>
              <a:rPr kumimoji="0" lang="nl-BE" altLang="nl-BE" b="0" i="0" u="none" strike="noStrike" cap="none" normalizeH="0" baseline="0" dirty="0">
                <a:ln>
                  <a:noFill/>
                </a:ln>
                <a:solidFill>
                  <a:srgbClr val="000080"/>
                </a:solidFill>
                <a:effectLst/>
                <a:latin typeface="Consolas" panose="020B0609020204030204" pitchFamily="49" charset="0"/>
              </a:rPr>
              <a:t>open</a:t>
            </a:r>
            <a:r>
              <a:rPr kumimoji="0" lang="nl-BE" altLang="nl-BE" b="0" i="0" u="none" strike="noStrike" cap="none" normalizeH="0" baseline="0" dirty="0">
                <a:ln>
                  <a:noFill/>
                </a:ln>
                <a:solidFill>
                  <a:srgbClr val="000000"/>
                </a:solidFill>
                <a:effectLst/>
                <a:latin typeface="Consolas" panose="020B0609020204030204" pitchFamily="49" charset="0"/>
              </a:rPr>
              <a:t>(</a:t>
            </a:r>
            <a:r>
              <a:rPr kumimoji="0" lang="nl-BE" altLang="nl-BE" b="1" i="0" u="none" strike="noStrike" cap="none" normalizeH="0" baseline="0" dirty="0">
                <a:ln>
                  <a:noFill/>
                </a:ln>
                <a:solidFill>
                  <a:srgbClr val="008080"/>
                </a:solidFill>
                <a:effectLst/>
                <a:latin typeface="Consolas" panose="020B0609020204030204" pitchFamily="49" charset="0"/>
              </a:rPr>
              <a:t>'brand_names.txt'</a:t>
            </a:r>
            <a:r>
              <a:rPr kumimoji="0" lang="nl-BE" altLang="nl-BE" b="0" i="0" u="none" strike="noStrike" cap="none" normalizeH="0" baseline="0" dirty="0">
                <a:ln>
                  <a:noFill/>
                </a:ln>
                <a:solidFill>
                  <a:srgbClr val="000000"/>
                </a:solidFill>
                <a:effectLst/>
                <a:latin typeface="Consolas" panose="020B0609020204030204" pitchFamily="49" charset="0"/>
              </a:rPr>
              <a:t>) </a:t>
            </a:r>
            <a:r>
              <a:rPr kumimoji="0" lang="nl-BE" altLang="nl-BE" b="1" i="0" u="none" strike="noStrike" cap="none" normalizeH="0" baseline="0" dirty="0">
                <a:ln>
                  <a:noFill/>
                </a:ln>
                <a:solidFill>
                  <a:srgbClr val="000080"/>
                </a:solidFill>
                <a:effectLst/>
                <a:latin typeface="Consolas" panose="020B0609020204030204" pitchFamily="49" charset="0"/>
              </a:rPr>
              <a:t>as </a:t>
            </a:r>
            <a:r>
              <a:rPr kumimoji="0" lang="nl-BE" altLang="nl-BE" b="0" i="0" u="none" strike="noStrike" cap="none" normalizeH="0" baseline="0" dirty="0">
                <a:ln>
                  <a:noFill/>
                </a:ln>
                <a:solidFill>
                  <a:srgbClr val="000000"/>
                </a:solidFill>
                <a:effectLst/>
                <a:latin typeface="Consolas" panose="020B0609020204030204" pitchFamily="49" charset="0"/>
              </a:rPr>
              <a:t>file:</a:t>
            </a:r>
            <a:br>
              <a:rPr kumimoji="0" lang="nl-BE" altLang="nl-BE" b="0" i="0" u="none" strike="noStrike" cap="none" normalizeH="0" baseline="0" dirty="0">
                <a:ln>
                  <a:noFill/>
                </a:ln>
                <a:solidFill>
                  <a:srgbClr val="000000"/>
                </a:solidFill>
                <a:effectLst/>
                <a:latin typeface="Consolas" panose="020B0609020204030204" pitchFamily="49" charset="0"/>
              </a:rPr>
            </a:br>
            <a:r>
              <a:rPr kumimoji="0" lang="nl-BE" altLang="nl-BE" b="0" i="0" u="none" strike="noStrike" cap="none" normalizeH="0" baseline="0" dirty="0">
                <a:ln>
                  <a:noFill/>
                </a:ln>
                <a:solidFill>
                  <a:srgbClr val="000000"/>
                </a:solidFill>
                <a:effectLst/>
                <a:latin typeface="Consolas" panose="020B0609020204030204" pitchFamily="49" charset="0"/>
              </a:rPr>
              <a:t>    </a:t>
            </a:r>
            <a:r>
              <a:rPr kumimoji="0" lang="nl-BE" altLang="nl-BE" b="0" i="0" u="none" strike="noStrike" cap="none" normalizeH="0" baseline="0" dirty="0" err="1">
                <a:ln>
                  <a:noFill/>
                </a:ln>
                <a:solidFill>
                  <a:srgbClr val="000000"/>
                </a:solidFill>
                <a:effectLst/>
                <a:latin typeface="Consolas" panose="020B0609020204030204" pitchFamily="49" charset="0"/>
              </a:rPr>
              <a:t>number_of_brands</a:t>
            </a:r>
            <a:r>
              <a:rPr kumimoji="0" lang="nl-BE" altLang="nl-BE" b="0" i="0" u="none" strike="noStrike" cap="none" normalizeH="0" baseline="0" dirty="0">
                <a:ln>
                  <a:noFill/>
                </a:ln>
                <a:solidFill>
                  <a:srgbClr val="000000"/>
                </a:solidFill>
                <a:effectLst/>
                <a:latin typeface="Consolas" panose="020B0609020204030204" pitchFamily="49" charset="0"/>
              </a:rPr>
              <a:t> = </a:t>
            </a:r>
            <a:r>
              <a:rPr kumimoji="0" lang="nl-BE" altLang="nl-BE" b="0" i="0" u="none" strike="noStrike" cap="none" normalizeH="0" baseline="0" dirty="0">
                <a:ln>
                  <a:noFill/>
                </a:ln>
                <a:solidFill>
                  <a:srgbClr val="0000FF"/>
                </a:solidFill>
                <a:effectLst/>
                <a:latin typeface="Consolas" panose="020B0609020204030204" pitchFamily="49" charset="0"/>
              </a:rPr>
              <a:t>0</a:t>
            </a:r>
            <a:br>
              <a:rPr kumimoji="0" lang="nl-BE" altLang="nl-BE" b="0" i="0" u="none" strike="noStrike" cap="none" normalizeH="0" baseline="0" dirty="0">
                <a:ln>
                  <a:noFill/>
                </a:ln>
                <a:solidFill>
                  <a:srgbClr val="0000FF"/>
                </a:solidFill>
                <a:effectLst/>
                <a:latin typeface="Consolas" panose="020B0609020204030204" pitchFamily="49" charset="0"/>
              </a:rPr>
            </a:br>
            <a:r>
              <a:rPr kumimoji="0" lang="nl-BE" altLang="nl-BE" b="0" i="0" u="none" strike="noStrike" cap="none" normalizeH="0" baseline="0" dirty="0">
                <a:ln>
                  <a:noFill/>
                </a:ln>
                <a:solidFill>
                  <a:srgbClr val="0000FF"/>
                </a:solidFill>
                <a:effectLst/>
                <a:latin typeface="Consolas" panose="020B0609020204030204" pitchFamily="49" charset="0"/>
              </a:rPr>
              <a:t>    </a:t>
            </a:r>
            <a:r>
              <a:rPr kumimoji="0" lang="nl-BE" altLang="nl-BE" b="0" i="0" u="none" strike="noStrike" cap="none" normalizeH="0" baseline="0" dirty="0">
                <a:ln>
                  <a:noFill/>
                </a:ln>
                <a:solidFill>
                  <a:srgbClr val="000000"/>
                </a:solidFill>
                <a:effectLst/>
                <a:latin typeface="Consolas" panose="020B0609020204030204" pitchFamily="49" charset="0"/>
              </a:rPr>
              <a:t>line = </a:t>
            </a:r>
            <a:r>
              <a:rPr kumimoji="0" lang="nl-BE" altLang="nl-BE" b="0" i="0" u="none" strike="noStrike" cap="none" normalizeH="0" baseline="0" dirty="0" err="1">
                <a:ln>
                  <a:noFill/>
                </a:ln>
                <a:solidFill>
                  <a:srgbClr val="000000"/>
                </a:solidFill>
                <a:effectLst/>
                <a:latin typeface="Consolas" panose="020B0609020204030204" pitchFamily="49" charset="0"/>
              </a:rPr>
              <a:t>file.readline</a:t>
            </a:r>
            <a:r>
              <a:rPr kumimoji="0" lang="nl-BE" altLang="nl-BE" b="0" i="0" u="none" strike="noStrike" cap="none" normalizeH="0" baseline="0" dirty="0">
                <a:ln>
                  <a:noFill/>
                </a:ln>
                <a:solidFill>
                  <a:srgbClr val="000000"/>
                </a:solidFill>
                <a:effectLst/>
                <a:latin typeface="Consolas" panose="020B0609020204030204" pitchFamily="49" charset="0"/>
              </a:rPr>
              <a:t>()</a:t>
            </a:r>
            <a:br>
              <a:rPr kumimoji="0" lang="nl-BE" altLang="nl-BE" b="0" i="0" u="none" strike="noStrike" cap="none" normalizeH="0" baseline="0" dirty="0">
                <a:ln>
                  <a:noFill/>
                </a:ln>
                <a:solidFill>
                  <a:srgbClr val="000000"/>
                </a:solidFill>
                <a:effectLst/>
                <a:latin typeface="Consolas" panose="020B0609020204030204" pitchFamily="49" charset="0"/>
              </a:rPr>
            </a:br>
            <a:br>
              <a:rPr kumimoji="0" lang="nl-BE" altLang="nl-BE" b="0" i="0" u="none" strike="noStrike" cap="none" normalizeH="0" baseline="0" dirty="0">
                <a:ln>
                  <a:noFill/>
                </a:ln>
                <a:solidFill>
                  <a:srgbClr val="000000"/>
                </a:solidFill>
                <a:effectLst/>
                <a:latin typeface="Consolas" panose="020B0609020204030204" pitchFamily="49" charset="0"/>
              </a:rPr>
            </a:br>
            <a:r>
              <a:rPr kumimoji="0" lang="nl-BE" altLang="nl-BE" b="0" i="0" u="none" strike="noStrike" cap="none" normalizeH="0" baseline="0" dirty="0">
                <a:ln>
                  <a:noFill/>
                </a:ln>
                <a:solidFill>
                  <a:srgbClr val="000000"/>
                </a:solidFill>
                <a:effectLst/>
                <a:latin typeface="Consolas" panose="020B0609020204030204" pitchFamily="49" charset="0"/>
              </a:rPr>
              <a:t>    </a:t>
            </a:r>
            <a:r>
              <a:rPr kumimoji="0" lang="nl-BE" altLang="nl-BE" b="1" i="0" u="none" strike="noStrike" cap="none" normalizeH="0" baseline="0" dirty="0" err="1">
                <a:ln>
                  <a:noFill/>
                </a:ln>
                <a:solidFill>
                  <a:srgbClr val="000080"/>
                </a:solidFill>
                <a:effectLst/>
                <a:latin typeface="Consolas" panose="020B0609020204030204" pitchFamily="49" charset="0"/>
              </a:rPr>
              <a:t>while</a:t>
            </a:r>
            <a:r>
              <a:rPr kumimoji="0" lang="nl-BE" altLang="nl-BE" b="1" i="0" u="none" strike="noStrike" cap="none" normalizeH="0" baseline="0" dirty="0">
                <a:ln>
                  <a:noFill/>
                </a:ln>
                <a:solidFill>
                  <a:srgbClr val="000080"/>
                </a:solidFill>
                <a:effectLst/>
                <a:latin typeface="Consolas" panose="020B0609020204030204" pitchFamily="49" charset="0"/>
              </a:rPr>
              <a:t> </a:t>
            </a:r>
            <a:r>
              <a:rPr kumimoji="0" lang="nl-BE" altLang="nl-BE" b="0" i="0" u="none" strike="noStrike" cap="none" normalizeH="0" baseline="0" dirty="0">
                <a:ln>
                  <a:noFill/>
                </a:ln>
                <a:solidFill>
                  <a:srgbClr val="000000"/>
                </a:solidFill>
                <a:effectLst/>
                <a:latin typeface="Consolas" panose="020B0609020204030204" pitchFamily="49" charset="0"/>
              </a:rPr>
              <a:t>line:</a:t>
            </a:r>
            <a:br>
              <a:rPr kumimoji="0" lang="nl-BE" altLang="nl-BE" b="0" i="0" u="none" strike="noStrike" cap="none" normalizeH="0" baseline="0" dirty="0">
                <a:ln>
                  <a:noFill/>
                </a:ln>
                <a:solidFill>
                  <a:srgbClr val="000000"/>
                </a:solidFill>
                <a:effectLst/>
                <a:latin typeface="Consolas" panose="020B0609020204030204" pitchFamily="49" charset="0"/>
              </a:rPr>
            </a:br>
            <a:br>
              <a:rPr kumimoji="0" lang="nl-BE" altLang="nl-BE" b="0" i="0" u="none" strike="noStrike" cap="none" normalizeH="0" baseline="0" dirty="0">
                <a:ln>
                  <a:noFill/>
                </a:ln>
                <a:solidFill>
                  <a:srgbClr val="000000"/>
                </a:solidFill>
                <a:effectLst/>
                <a:latin typeface="Consolas" panose="020B0609020204030204" pitchFamily="49" charset="0"/>
              </a:rPr>
            </a:br>
            <a:r>
              <a:rPr kumimoji="0" lang="nl-BE" altLang="nl-BE" b="0" i="0" u="none" strike="noStrike" cap="none" normalizeH="0" baseline="0" dirty="0">
                <a:ln>
                  <a:noFill/>
                </a:ln>
                <a:solidFill>
                  <a:srgbClr val="000000"/>
                </a:solidFill>
                <a:effectLst/>
                <a:latin typeface="Consolas" panose="020B0609020204030204" pitchFamily="49" charset="0"/>
              </a:rPr>
              <a:t>        </a:t>
            </a:r>
            <a:r>
              <a:rPr kumimoji="0" lang="nl-BE" altLang="nl-BE" b="0" i="0" u="none" strike="noStrike" cap="none" normalizeH="0" baseline="0" dirty="0" err="1">
                <a:ln>
                  <a:noFill/>
                </a:ln>
                <a:solidFill>
                  <a:srgbClr val="000000"/>
                </a:solidFill>
                <a:effectLst/>
                <a:latin typeface="Consolas" panose="020B0609020204030204" pitchFamily="49" charset="0"/>
              </a:rPr>
              <a:t>brandind</a:t>
            </a:r>
            <a:r>
              <a:rPr kumimoji="0" lang="nl-BE" altLang="nl-BE" b="0" i="0" u="none" strike="noStrike" cap="none" normalizeH="0" baseline="0" dirty="0">
                <a:ln>
                  <a:noFill/>
                </a:ln>
                <a:solidFill>
                  <a:srgbClr val="000000"/>
                </a:solidFill>
                <a:effectLst/>
                <a:latin typeface="Consolas" panose="020B0609020204030204" pitchFamily="49" charset="0"/>
              </a:rPr>
              <a:t> = line[</a:t>
            </a:r>
            <a:r>
              <a:rPr kumimoji="0" lang="nl-BE" altLang="nl-BE" b="0" i="0" u="none" strike="noStrike" cap="none" normalizeH="0" baseline="0" dirty="0">
                <a:ln>
                  <a:noFill/>
                </a:ln>
                <a:solidFill>
                  <a:srgbClr val="0000FF"/>
                </a:solidFill>
                <a:effectLst/>
                <a:latin typeface="Consolas" panose="020B0609020204030204" pitchFamily="49" charset="0"/>
              </a:rPr>
              <a:t>0</a:t>
            </a:r>
            <a:r>
              <a:rPr kumimoji="0" lang="nl-BE" altLang="nl-BE" b="0" i="0" u="none" strike="noStrike" cap="none" normalizeH="0" baseline="0" dirty="0">
                <a:ln>
                  <a:noFill/>
                </a:ln>
                <a:solidFill>
                  <a:srgbClr val="000000"/>
                </a:solidFill>
                <a:effectLst/>
                <a:latin typeface="Consolas" panose="020B0609020204030204" pitchFamily="49" charset="0"/>
              </a:rPr>
              <a:t>]</a:t>
            </a:r>
            <a:br>
              <a:rPr kumimoji="0" lang="nl-BE" altLang="nl-BE" b="0" i="0" u="none" strike="noStrike" cap="none" normalizeH="0" baseline="0" dirty="0">
                <a:ln>
                  <a:noFill/>
                </a:ln>
                <a:solidFill>
                  <a:srgbClr val="000000"/>
                </a:solidFill>
                <a:effectLst/>
                <a:latin typeface="Consolas" panose="020B0609020204030204" pitchFamily="49" charset="0"/>
              </a:rPr>
            </a:br>
            <a:r>
              <a:rPr kumimoji="0" lang="nl-BE" altLang="nl-BE" b="0" i="0" u="none" strike="noStrike" cap="none" normalizeH="0" baseline="0" dirty="0">
                <a:ln>
                  <a:noFill/>
                </a:ln>
                <a:solidFill>
                  <a:srgbClr val="000000"/>
                </a:solidFill>
                <a:effectLst/>
                <a:latin typeface="Consolas" panose="020B0609020204030204" pitchFamily="49" charset="0"/>
              </a:rPr>
              <a:t>        </a:t>
            </a:r>
            <a:r>
              <a:rPr kumimoji="0" lang="nl-BE" altLang="nl-BE" b="0" i="0" u="none" strike="noStrike" cap="none" normalizeH="0" baseline="0" dirty="0">
                <a:ln>
                  <a:noFill/>
                </a:ln>
                <a:solidFill>
                  <a:srgbClr val="000080"/>
                </a:solidFill>
                <a:effectLst/>
                <a:latin typeface="Consolas" panose="020B0609020204030204" pitchFamily="49" charset="0"/>
              </a:rPr>
              <a:t>print</a:t>
            </a:r>
            <a:r>
              <a:rPr kumimoji="0" lang="nl-BE" altLang="nl-BE" b="0" i="0" u="none" strike="noStrike" cap="none" normalizeH="0" baseline="0" dirty="0">
                <a:ln>
                  <a:noFill/>
                </a:ln>
                <a:solidFill>
                  <a:srgbClr val="000000"/>
                </a:solidFill>
                <a:effectLst/>
                <a:latin typeface="Consolas" panose="020B0609020204030204" pitchFamily="49" charset="0"/>
              </a:rPr>
              <a:t>(</a:t>
            </a:r>
            <a:r>
              <a:rPr kumimoji="0" lang="nl-BE" altLang="nl-BE" b="1" i="0" u="none" strike="noStrike" cap="none" normalizeH="0" baseline="0" dirty="0">
                <a:ln>
                  <a:noFill/>
                </a:ln>
                <a:solidFill>
                  <a:srgbClr val="008080"/>
                </a:solidFill>
                <a:effectLst/>
                <a:latin typeface="Consolas" panose="020B0609020204030204" pitchFamily="49" charset="0"/>
              </a:rPr>
              <a:t>"**"</a:t>
            </a:r>
            <a:r>
              <a:rPr kumimoji="0" lang="nl-BE" altLang="nl-BE" b="0" i="0" u="none" strike="noStrike" cap="none" normalizeH="0" baseline="0" dirty="0">
                <a:ln>
                  <a:noFill/>
                </a:ln>
                <a:solidFill>
                  <a:srgbClr val="000000"/>
                </a:solidFill>
                <a:effectLst/>
                <a:latin typeface="Consolas" panose="020B0609020204030204" pitchFamily="49" charset="0"/>
              </a:rPr>
              <a:t>, </a:t>
            </a:r>
            <a:r>
              <a:rPr kumimoji="0" lang="nl-BE" altLang="nl-BE" b="0" i="0" u="none" strike="noStrike" cap="none" normalizeH="0" baseline="0" dirty="0" err="1">
                <a:ln>
                  <a:noFill/>
                </a:ln>
                <a:solidFill>
                  <a:srgbClr val="000000"/>
                </a:solidFill>
                <a:effectLst/>
                <a:latin typeface="Consolas" panose="020B0609020204030204" pitchFamily="49" charset="0"/>
              </a:rPr>
              <a:t>brandind</a:t>
            </a:r>
            <a:r>
              <a:rPr kumimoji="0" lang="nl-BE" altLang="nl-BE" b="0" i="0" u="none" strike="noStrike" cap="none" normalizeH="0" baseline="0" dirty="0">
                <a:ln>
                  <a:noFill/>
                </a:ln>
                <a:solidFill>
                  <a:srgbClr val="000000"/>
                </a:solidFill>
                <a:effectLst/>
                <a:latin typeface="Consolas" panose="020B0609020204030204" pitchFamily="49" charset="0"/>
              </a:rPr>
              <a:t>, </a:t>
            </a:r>
            <a:r>
              <a:rPr kumimoji="0" lang="nl-BE" altLang="nl-BE" b="1" i="0" u="none" strike="noStrike" cap="none" normalizeH="0" baseline="0" dirty="0">
                <a:ln>
                  <a:noFill/>
                </a:ln>
                <a:solidFill>
                  <a:srgbClr val="008080"/>
                </a:solidFill>
                <a:effectLst/>
                <a:latin typeface="Consolas" panose="020B0609020204030204" pitchFamily="49" charset="0"/>
              </a:rPr>
              <a:t>"**"</a:t>
            </a:r>
            <a:r>
              <a:rPr kumimoji="0" lang="nl-BE" altLang="nl-BE" b="0" i="0" u="none" strike="noStrike" cap="none" normalizeH="0" baseline="0" dirty="0">
                <a:ln>
                  <a:noFill/>
                </a:ln>
                <a:solidFill>
                  <a:srgbClr val="000000"/>
                </a:solidFill>
                <a:effectLst/>
                <a:latin typeface="Consolas" panose="020B0609020204030204" pitchFamily="49" charset="0"/>
              </a:rPr>
              <a:t>)</a:t>
            </a:r>
            <a:br>
              <a:rPr kumimoji="0" lang="nl-BE" altLang="nl-BE" b="0" i="0" u="none" strike="noStrike" cap="none" normalizeH="0" baseline="0" dirty="0">
                <a:ln>
                  <a:noFill/>
                </a:ln>
                <a:solidFill>
                  <a:srgbClr val="000000"/>
                </a:solidFill>
                <a:effectLst/>
                <a:latin typeface="Consolas" panose="020B0609020204030204" pitchFamily="49" charset="0"/>
              </a:rPr>
            </a:br>
            <a:br>
              <a:rPr kumimoji="0" lang="nl-BE" altLang="nl-BE" b="0" i="0" u="none" strike="noStrike" cap="none" normalizeH="0" baseline="0" dirty="0">
                <a:ln>
                  <a:noFill/>
                </a:ln>
                <a:solidFill>
                  <a:srgbClr val="000000"/>
                </a:solidFill>
                <a:effectLst/>
                <a:latin typeface="Consolas" panose="020B0609020204030204" pitchFamily="49" charset="0"/>
              </a:rPr>
            </a:br>
            <a:r>
              <a:rPr kumimoji="0" lang="nl-BE" altLang="nl-BE" b="0" i="0" u="none" strike="noStrike" cap="none" normalizeH="0" baseline="0" dirty="0">
                <a:ln>
                  <a:noFill/>
                </a:ln>
                <a:solidFill>
                  <a:srgbClr val="000000"/>
                </a:solidFill>
                <a:effectLst/>
                <a:latin typeface="Consolas" panose="020B0609020204030204" pitchFamily="49" charset="0"/>
              </a:rPr>
              <a:t>        </a:t>
            </a:r>
            <a:r>
              <a:rPr kumimoji="0" lang="nl-BE" altLang="nl-BE" b="1" i="0" u="none" strike="noStrike" cap="none" normalizeH="0" baseline="0" dirty="0" err="1">
                <a:ln>
                  <a:noFill/>
                </a:ln>
                <a:solidFill>
                  <a:srgbClr val="000080"/>
                </a:solidFill>
                <a:effectLst/>
                <a:latin typeface="Consolas" panose="020B0609020204030204" pitchFamily="49" charset="0"/>
              </a:rPr>
              <a:t>while</a:t>
            </a:r>
            <a:r>
              <a:rPr kumimoji="0" lang="nl-BE" altLang="nl-BE" b="1" i="0" u="none" strike="noStrike" cap="none" normalizeH="0" baseline="0" dirty="0">
                <a:ln>
                  <a:noFill/>
                </a:ln>
                <a:solidFill>
                  <a:srgbClr val="000080"/>
                </a:solidFill>
                <a:effectLst/>
                <a:latin typeface="Consolas" panose="020B0609020204030204" pitchFamily="49" charset="0"/>
              </a:rPr>
              <a:t> </a:t>
            </a:r>
            <a:r>
              <a:rPr kumimoji="0" lang="nl-BE" altLang="nl-BE" b="0" i="0" u="none" strike="noStrike" cap="none" normalizeH="0" baseline="0" dirty="0">
                <a:ln>
                  <a:noFill/>
                </a:ln>
                <a:solidFill>
                  <a:srgbClr val="000000"/>
                </a:solidFill>
                <a:effectLst/>
                <a:latin typeface="Consolas" panose="020B0609020204030204" pitchFamily="49" charset="0"/>
              </a:rPr>
              <a:t>line </a:t>
            </a:r>
            <a:r>
              <a:rPr kumimoji="0" lang="nl-BE" altLang="nl-BE" b="1" i="0" u="none" strike="noStrike" cap="none" normalizeH="0" baseline="0" dirty="0">
                <a:ln>
                  <a:noFill/>
                </a:ln>
                <a:solidFill>
                  <a:srgbClr val="000080"/>
                </a:solidFill>
                <a:effectLst/>
                <a:latin typeface="Consolas" panose="020B0609020204030204" pitchFamily="49" charset="0"/>
              </a:rPr>
              <a:t>and </a:t>
            </a:r>
            <a:r>
              <a:rPr kumimoji="0" lang="nl-BE" altLang="nl-BE" b="0" i="0" u="none" strike="noStrike" cap="none" normalizeH="0" baseline="0" dirty="0">
                <a:ln>
                  <a:noFill/>
                </a:ln>
                <a:solidFill>
                  <a:srgbClr val="000000"/>
                </a:solidFill>
                <a:effectLst/>
                <a:latin typeface="Consolas" panose="020B0609020204030204" pitchFamily="49" charset="0"/>
              </a:rPr>
              <a:t>line[</a:t>
            </a:r>
            <a:r>
              <a:rPr kumimoji="0" lang="nl-BE" altLang="nl-BE" b="0" i="0" u="none" strike="noStrike" cap="none" normalizeH="0" baseline="0" dirty="0">
                <a:ln>
                  <a:noFill/>
                </a:ln>
                <a:solidFill>
                  <a:srgbClr val="0000FF"/>
                </a:solidFill>
                <a:effectLst/>
                <a:latin typeface="Consolas" panose="020B0609020204030204" pitchFamily="49" charset="0"/>
              </a:rPr>
              <a:t>0</a:t>
            </a:r>
            <a:r>
              <a:rPr kumimoji="0" lang="nl-BE" altLang="nl-BE" b="0" i="0" u="none" strike="noStrike" cap="none" normalizeH="0" baseline="0" dirty="0">
                <a:ln>
                  <a:noFill/>
                </a:ln>
                <a:solidFill>
                  <a:srgbClr val="000000"/>
                </a:solidFill>
                <a:effectLst/>
                <a:latin typeface="Consolas" panose="020B0609020204030204" pitchFamily="49" charset="0"/>
              </a:rPr>
              <a:t>] == </a:t>
            </a:r>
            <a:r>
              <a:rPr kumimoji="0" lang="nl-BE" altLang="nl-BE" b="0" i="0" u="none" strike="noStrike" cap="none" normalizeH="0" baseline="0" dirty="0" err="1">
                <a:ln>
                  <a:noFill/>
                </a:ln>
                <a:solidFill>
                  <a:srgbClr val="000000"/>
                </a:solidFill>
                <a:effectLst/>
                <a:latin typeface="Consolas" panose="020B0609020204030204" pitchFamily="49" charset="0"/>
              </a:rPr>
              <a:t>brandind</a:t>
            </a:r>
            <a:r>
              <a:rPr kumimoji="0" lang="nl-BE" altLang="nl-BE" b="0" i="0" u="none" strike="noStrike" cap="none" normalizeH="0" baseline="0" dirty="0">
                <a:ln>
                  <a:noFill/>
                </a:ln>
                <a:solidFill>
                  <a:srgbClr val="000000"/>
                </a:solidFill>
                <a:effectLst/>
                <a:latin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br>
              <a:rPr kumimoji="0" lang="nl-BE" altLang="nl-BE" b="0" i="0" u="none" strike="noStrike" cap="none" normalizeH="0" baseline="0" dirty="0">
                <a:ln>
                  <a:noFill/>
                </a:ln>
                <a:solidFill>
                  <a:srgbClr val="000000"/>
                </a:solidFill>
                <a:effectLst/>
                <a:latin typeface="Consolas" panose="020B0609020204030204" pitchFamily="49" charset="0"/>
              </a:rPr>
            </a:br>
            <a:r>
              <a:rPr kumimoji="0" lang="nl-BE" altLang="nl-BE" b="0" i="0" u="none" strike="noStrike" cap="none" normalizeH="0" baseline="0" dirty="0">
                <a:ln>
                  <a:noFill/>
                </a:ln>
                <a:solidFill>
                  <a:srgbClr val="000000"/>
                </a:solidFill>
                <a:effectLst/>
                <a:latin typeface="Consolas" panose="020B0609020204030204" pitchFamily="49" charset="0"/>
              </a:rPr>
              <a:t>            </a:t>
            </a:r>
            <a:r>
              <a:rPr kumimoji="0" lang="nl-BE" altLang="nl-BE" b="0" i="0" u="none" strike="noStrike" cap="none" normalizeH="0" baseline="0" dirty="0" err="1">
                <a:ln>
                  <a:noFill/>
                </a:ln>
                <a:solidFill>
                  <a:srgbClr val="000000"/>
                </a:solidFill>
                <a:effectLst/>
                <a:latin typeface="Consolas" panose="020B0609020204030204" pitchFamily="49" charset="0"/>
              </a:rPr>
              <a:t>number_of_brands</a:t>
            </a:r>
            <a:r>
              <a:rPr kumimoji="0" lang="nl-BE" altLang="nl-BE" b="0" i="0" u="none" strike="noStrike" cap="none" normalizeH="0" baseline="0" dirty="0">
                <a:ln>
                  <a:noFill/>
                </a:ln>
                <a:solidFill>
                  <a:srgbClr val="000000"/>
                </a:solidFill>
                <a:effectLst/>
                <a:latin typeface="Consolas" panose="020B0609020204030204" pitchFamily="49" charset="0"/>
              </a:rPr>
              <a:t> += </a:t>
            </a:r>
            <a:r>
              <a:rPr kumimoji="0" lang="nl-BE" altLang="nl-BE" b="0" i="0" u="none" strike="noStrike" cap="none" normalizeH="0" baseline="0" dirty="0">
                <a:ln>
                  <a:noFill/>
                </a:ln>
                <a:solidFill>
                  <a:srgbClr val="0000FF"/>
                </a:solidFill>
                <a:effectLst/>
                <a:latin typeface="Consolas" panose="020B0609020204030204" pitchFamily="49" charset="0"/>
              </a:rPr>
              <a:t>1</a:t>
            </a:r>
            <a:br>
              <a:rPr kumimoji="0" lang="nl-BE" altLang="nl-BE" b="0" i="0" u="none" strike="noStrike" cap="none" normalizeH="0" baseline="0" dirty="0">
                <a:ln>
                  <a:noFill/>
                </a:ln>
                <a:solidFill>
                  <a:srgbClr val="0000FF"/>
                </a:solidFill>
                <a:effectLst/>
                <a:latin typeface="Consolas" panose="020B0609020204030204" pitchFamily="49" charset="0"/>
              </a:rPr>
            </a:br>
            <a:r>
              <a:rPr kumimoji="0" lang="nl-BE" altLang="nl-BE" b="0" i="0" u="none" strike="noStrike" cap="none" normalizeH="0" baseline="0" dirty="0">
                <a:ln>
                  <a:noFill/>
                </a:ln>
                <a:solidFill>
                  <a:srgbClr val="0000FF"/>
                </a:solidFill>
                <a:effectLst/>
                <a:latin typeface="Consolas" panose="020B0609020204030204" pitchFamily="49" charset="0"/>
              </a:rPr>
              <a:t>            </a:t>
            </a:r>
            <a:r>
              <a:rPr kumimoji="0" lang="nl-BE" altLang="nl-BE" b="0" i="0" u="none" strike="noStrike" cap="none" normalizeH="0" baseline="0" dirty="0">
                <a:ln>
                  <a:noFill/>
                </a:ln>
                <a:solidFill>
                  <a:srgbClr val="000080"/>
                </a:solidFill>
                <a:effectLst/>
                <a:latin typeface="Consolas" panose="020B0609020204030204" pitchFamily="49" charset="0"/>
              </a:rPr>
              <a:t>print</a:t>
            </a:r>
            <a:r>
              <a:rPr kumimoji="0" lang="nl-BE" altLang="nl-BE" b="0" i="0" u="none" strike="noStrike" cap="none" normalizeH="0" baseline="0" dirty="0">
                <a:ln>
                  <a:noFill/>
                </a:ln>
                <a:solidFill>
                  <a:srgbClr val="000000"/>
                </a:solidFill>
                <a:effectLst/>
                <a:latin typeface="Consolas" panose="020B0609020204030204" pitchFamily="49" charset="0"/>
              </a:rPr>
              <a:t>(line, </a:t>
            </a:r>
            <a:r>
              <a:rPr kumimoji="0" lang="nl-BE" altLang="nl-BE" b="0" i="0" u="none" strike="noStrike" cap="none" normalizeH="0" baseline="0" dirty="0">
                <a:ln>
                  <a:noFill/>
                </a:ln>
                <a:solidFill>
                  <a:srgbClr val="660099"/>
                </a:solidFill>
                <a:effectLst/>
                <a:latin typeface="Consolas" panose="020B0609020204030204" pitchFamily="49" charset="0"/>
              </a:rPr>
              <a:t>end</a:t>
            </a:r>
            <a:r>
              <a:rPr kumimoji="0" lang="nl-BE" altLang="nl-BE" b="0" i="0" u="none" strike="noStrike" cap="none" normalizeH="0" baseline="0" dirty="0">
                <a:ln>
                  <a:noFill/>
                </a:ln>
                <a:solidFill>
                  <a:srgbClr val="000000"/>
                </a:solidFill>
                <a:effectLst/>
                <a:latin typeface="Consolas" panose="020B0609020204030204" pitchFamily="49" charset="0"/>
              </a:rPr>
              <a:t>=</a:t>
            </a:r>
            <a:r>
              <a:rPr kumimoji="0" lang="nl-BE" altLang="nl-BE" b="1" i="0" u="none" strike="noStrike" cap="none" normalizeH="0" baseline="0" dirty="0">
                <a:ln>
                  <a:noFill/>
                </a:ln>
                <a:solidFill>
                  <a:srgbClr val="008080"/>
                </a:solidFill>
                <a:effectLst/>
                <a:latin typeface="Consolas" panose="020B0609020204030204" pitchFamily="49" charset="0"/>
              </a:rPr>
              <a:t>''</a:t>
            </a:r>
            <a:r>
              <a:rPr kumimoji="0" lang="nl-BE" altLang="nl-BE" b="0" i="0" u="none" strike="noStrike" cap="none" normalizeH="0" baseline="0" dirty="0">
                <a:ln>
                  <a:noFill/>
                </a:ln>
                <a:solidFill>
                  <a:srgbClr val="000000"/>
                </a:solidFill>
                <a:effectLst/>
                <a:latin typeface="Consolas" panose="020B0609020204030204" pitchFamily="49" charset="0"/>
              </a:rPr>
              <a:t>)</a:t>
            </a:r>
            <a:br>
              <a:rPr kumimoji="0" lang="nl-BE" altLang="nl-BE" b="0" i="0" u="none" strike="noStrike" cap="none" normalizeH="0" baseline="0" dirty="0">
                <a:ln>
                  <a:noFill/>
                </a:ln>
                <a:solidFill>
                  <a:srgbClr val="000000"/>
                </a:solidFill>
                <a:effectLst/>
                <a:latin typeface="Consolas" panose="020B0609020204030204" pitchFamily="49" charset="0"/>
              </a:rPr>
            </a:br>
            <a:r>
              <a:rPr kumimoji="0" lang="nl-BE" altLang="nl-BE" b="0" i="0" u="none" strike="noStrike" cap="none" normalizeH="0" baseline="0" dirty="0">
                <a:ln>
                  <a:noFill/>
                </a:ln>
                <a:solidFill>
                  <a:srgbClr val="000000"/>
                </a:solidFill>
                <a:effectLst/>
                <a:latin typeface="Consolas" panose="020B0609020204030204" pitchFamily="49" charset="0"/>
              </a:rPr>
              <a:t>            line = </a:t>
            </a:r>
            <a:r>
              <a:rPr kumimoji="0" lang="nl-BE" altLang="nl-BE" b="0" i="0" u="none" strike="noStrike" cap="none" normalizeH="0" baseline="0" dirty="0" err="1">
                <a:ln>
                  <a:noFill/>
                </a:ln>
                <a:solidFill>
                  <a:srgbClr val="000000"/>
                </a:solidFill>
                <a:effectLst/>
                <a:latin typeface="Consolas" panose="020B0609020204030204" pitchFamily="49" charset="0"/>
              </a:rPr>
              <a:t>file.readline</a:t>
            </a:r>
            <a:r>
              <a:rPr kumimoji="0" lang="nl-BE" altLang="nl-BE" b="0" i="0" u="none" strike="noStrike" cap="none" normalizeH="0" baseline="0" dirty="0">
                <a:ln>
                  <a:noFill/>
                </a:ln>
                <a:solidFill>
                  <a:srgbClr val="000000"/>
                </a:solidFill>
                <a:effectLst/>
                <a:latin typeface="Consolas" panose="020B0609020204030204" pitchFamily="49" charset="0"/>
              </a:rPr>
              <a:t>()</a:t>
            </a:r>
            <a:br>
              <a:rPr kumimoji="0" lang="nl-BE" altLang="nl-BE" b="0" i="0" u="none" strike="noStrike" cap="none" normalizeH="0" baseline="0" dirty="0">
                <a:ln>
                  <a:noFill/>
                </a:ln>
                <a:solidFill>
                  <a:srgbClr val="000000"/>
                </a:solidFill>
                <a:effectLst/>
                <a:latin typeface="Consolas" panose="020B0609020204030204" pitchFamily="49" charset="0"/>
              </a:rPr>
            </a:br>
            <a:br>
              <a:rPr kumimoji="0" lang="nl-BE" altLang="nl-BE" b="0" i="0" u="none" strike="noStrike" cap="none" normalizeH="0" baseline="0" dirty="0">
                <a:ln>
                  <a:noFill/>
                </a:ln>
                <a:solidFill>
                  <a:srgbClr val="000000"/>
                </a:solidFill>
                <a:effectLst/>
                <a:latin typeface="Consolas" panose="020B0609020204030204" pitchFamily="49" charset="0"/>
              </a:rPr>
            </a:br>
            <a:r>
              <a:rPr kumimoji="0" lang="nl-BE" altLang="nl-BE" b="0" i="0" u="none" strike="noStrike" cap="none" normalizeH="0" baseline="0" dirty="0">
                <a:ln>
                  <a:noFill/>
                </a:ln>
                <a:solidFill>
                  <a:srgbClr val="000000"/>
                </a:solidFill>
                <a:effectLst/>
                <a:latin typeface="Consolas" panose="020B0609020204030204" pitchFamily="49" charset="0"/>
              </a:rPr>
              <a:t>        </a:t>
            </a:r>
            <a:r>
              <a:rPr kumimoji="0" lang="nl-BE" altLang="nl-BE" b="0" i="0" u="none" strike="noStrike" cap="none" normalizeH="0" baseline="0" dirty="0">
                <a:ln>
                  <a:noFill/>
                </a:ln>
                <a:solidFill>
                  <a:srgbClr val="000080"/>
                </a:solidFill>
                <a:effectLst/>
                <a:latin typeface="Consolas" panose="020B0609020204030204" pitchFamily="49" charset="0"/>
              </a:rPr>
              <a:t>print</a:t>
            </a:r>
            <a:r>
              <a:rPr kumimoji="0" lang="nl-BE" altLang="nl-BE" b="0" i="0" u="none" strike="noStrike" cap="none" normalizeH="0" baseline="0" dirty="0">
                <a:ln>
                  <a:noFill/>
                </a:ln>
                <a:solidFill>
                  <a:srgbClr val="000000"/>
                </a:solidFill>
                <a:effectLst/>
                <a:latin typeface="Consolas" panose="020B0609020204030204" pitchFamily="49" charset="0"/>
              </a:rPr>
              <a:t>()</a:t>
            </a:r>
            <a:br>
              <a:rPr kumimoji="0" lang="nl-BE" altLang="nl-BE" b="0" i="0" u="none" strike="noStrike" cap="none" normalizeH="0" baseline="0" dirty="0">
                <a:ln>
                  <a:noFill/>
                </a:ln>
                <a:solidFill>
                  <a:srgbClr val="000000"/>
                </a:solidFill>
                <a:effectLst/>
                <a:latin typeface="Consolas" panose="020B0609020204030204" pitchFamily="49" charset="0"/>
              </a:rPr>
            </a:br>
            <a:br>
              <a:rPr kumimoji="0" lang="nl-BE" altLang="nl-BE" b="0" i="0" u="none" strike="noStrike" cap="none" normalizeH="0" baseline="0" dirty="0">
                <a:ln>
                  <a:noFill/>
                </a:ln>
                <a:solidFill>
                  <a:srgbClr val="000000"/>
                </a:solidFill>
                <a:effectLst/>
                <a:latin typeface="Consolas" panose="020B0609020204030204" pitchFamily="49" charset="0"/>
              </a:rPr>
            </a:br>
            <a:r>
              <a:rPr kumimoji="0" lang="nl-BE" altLang="nl-BE" b="0" i="0" u="none" strike="noStrike" cap="none" normalizeH="0" baseline="0" dirty="0">
                <a:ln>
                  <a:noFill/>
                </a:ln>
                <a:solidFill>
                  <a:srgbClr val="000080"/>
                </a:solidFill>
                <a:effectLst/>
                <a:latin typeface="Consolas" panose="020B0609020204030204" pitchFamily="49" charset="0"/>
              </a:rPr>
              <a:t>print</a:t>
            </a:r>
            <a:r>
              <a:rPr kumimoji="0" lang="nl-BE" altLang="nl-BE" b="0" i="0" u="none" strike="noStrike" cap="none" normalizeH="0" baseline="0" dirty="0">
                <a:ln>
                  <a:noFill/>
                </a:ln>
                <a:solidFill>
                  <a:srgbClr val="000000"/>
                </a:solidFill>
                <a:effectLst/>
                <a:latin typeface="Consolas" panose="020B0609020204030204" pitchFamily="49" charset="0"/>
              </a:rPr>
              <a:t>(</a:t>
            </a:r>
            <a:r>
              <a:rPr kumimoji="0" lang="nl-BE" altLang="nl-BE" b="1" i="0" u="none" strike="noStrike" cap="none" normalizeH="0" baseline="0" dirty="0">
                <a:ln>
                  <a:noFill/>
                </a:ln>
                <a:solidFill>
                  <a:srgbClr val="008080"/>
                </a:solidFill>
                <a:effectLst/>
                <a:latin typeface="Consolas" panose="020B0609020204030204" pitchFamily="49" charset="0"/>
              </a:rPr>
              <a:t>"</a:t>
            </a:r>
            <a:r>
              <a:rPr kumimoji="0" lang="nl-BE" altLang="nl-BE" b="1" i="0" u="none" strike="noStrike" cap="none" normalizeH="0" baseline="0" dirty="0" err="1">
                <a:ln>
                  <a:noFill/>
                </a:ln>
                <a:solidFill>
                  <a:srgbClr val="008080"/>
                </a:solidFill>
                <a:effectLst/>
                <a:latin typeface="Consolas" panose="020B0609020204030204" pitchFamily="49" charset="0"/>
              </a:rPr>
              <a:t>Number</a:t>
            </a:r>
            <a:r>
              <a:rPr kumimoji="0" lang="nl-BE" altLang="nl-BE" b="1" i="0" u="none" strike="noStrike" cap="none" normalizeH="0" baseline="0" dirty="0">
                <a:ln>
                  <a:noFill/>
                </a:ln>
                <a:solidFill>
                  <a:srgbClr val="008080"/>
                </a:solidFill>
                <a:effectLst/>
                <a:latin typeface="Consolas" panose="020B0609020204030204" pitchFamily="49" charset="0"/>
              </a:rPr>
              <a:t> of </a:t>
            </a:r>
            <a:r>
              <a:rPr kumimoji="0" lang="nl-BE" altLang="nl-BE" b="1" i="0" u="none" strike="noStrike" cap="none" normalizeH="0" baseline="0" dirty="0" err="1">
                <a:ln>
                  <a:noFill/>
                </a:ln>
                <a:solidFill>
                  <a:srgbClr val="008080"/>
                </a:solidFill>
                <a:effectLst/>
                <a:latin typeface="Consolas" panose="020B0609020204030204" pitchFamily="49" charset="0"/>
              </a:rPr>
              <a:t>shoe</a:t>
            </a:r>
            <a:r>
              <a:rPr kumimoji="0" lang="nl-BE" altLang="nl-BE" b="1" i="0" u="none" strike="noStrike" cap="none" normalizeH="0" baseline="0" dirty="0">
                <a:ln>
                  <a:noFill/>
                </a:ln>
                <a:solidFill>
                  <a:srgbClr val="008080"/>
                </a:solidFill>
                <a:effectLst/>
                <a:latin typeface="Consolas" panose="020B0609020204030204" pitchFamily="49" charset="0"/>
              </a:rPr>
              <a:t> </a:t>
            </a:r>
            <a:r>
              <a:rPr kumimoji="0" lang="nl-BE" altLang="nl-BE" b="1" i="0" u="none" strike="noStrike" cap="none" normalizeH="0" baseline="0" dirty="0" err="1">
                <a:ln>
                  <a:noFill/>
                </a:ln>
                <a:solidFill>
                  <a:srgbClr val="008080"/>
                </a:solidFill>
                <a:effectLst/>
                <a:latin typeface="Consolas" panose="020B0609020204030204" pitchFamily="49" charset="0"/>
              </a:rPr>
              <a:t>brands</a:t>
            </a:r>
            <a:r>
              <a:rPr kumimoji="0" lang="nl-BE" altLang="nl-BE" b="1" i="0" u="none" strike="noStrike" cap="none" normalizeH="0" baseline="0" dirty="0">
                <a:ln>
                  <a:noFill/>
                </a:ln>
                <a:solidFill>
                  <a:srgbClr val="008080"/>
                </a:solidFill>
                <a:effectLst/>
                <a:latin typeface="Consolas" panose="020B0609020204030204" pitchFamily="49" charset="0"/>
              </a:rPr>
              <a:t>:"</a:t>
            </a:r>
            <a:r>
              <a:rPr kumimoji="0" lang="nl-BE" altLang="nl-BE" b="0" i="0" u="none" strike="noStrike" cap="none" normalizeH="0" baseline="0" dirty="0">
                <a:ln>
                  <a:noFill/>
                </a:ln>
                <a:solidFill>
                  <a:srgbClr val="000000"/>
                </a:solidFill>
                <a:effectLst/>
                <a:latin typeface="Consolas" panose="020B0609020204030204" pitchFamily="49" charset="0"/>
              </a:rPr>
              <a:t>, </a:t>
            </a:r>
            <a:r>
              <a:rPr kumimoji="0" lang="nl-BE" altLang="nl-BE" b="0" i="0" u="none" strike="noStrike" cap="none" normalizeH="0" baseline="0" dirty="0" err="1">
                <a:ln>
                  <a:noFill/>
                </a:ln>
                <a:solidFill>
                  <a:srgbClr val="000000"/>
                </a:solidFill>
                <a:effectLst/>
                <a:latin typeface="Consolas" panose="020B0609020204030204" pitchFamily="49" charset="0"/>
              </a:rPr>
              <a:t>number_of_brands</a:t>
            </a:r>
            <a:r>
              <a:rPr kumimoji="0" lang="nl-BE" altLang="nl-BE" b="0" i="0" u="none" strike="noStrike" cap="none" normalizeH="0" baseline="0" dirty="0">
                <a:ln>
                  <a:noFill/>
                </a:ln>
                <a:solidFill>
                  <a:srgbClr val="000000"/>
                </a:solidFill>
                <a:effectLst/>
                <a:latin typeface="Consolas" panose="020B0609020204030204" pitchFamily="49" charset="0"/>
              </a:rPr>
              <a:t>)</a:t>
            </a:r>
            <a:endParaRPr kumimoji="0" lang="nl-BE" altLang="nl-BE" b="0" i="0" u="none" strike="noStrike" cap="none" normalizeH="0" baseline="0" dirty="0">
              <a:ln>
                <a:noFill/>
              </a:ln>
              <a:solidFill>
                <a:schemeClr val="tx1"/>
              </a:solidFill>
              <a:effectLst/>
              <a:latin typeface="Arial" panose="020B0604020202020204" pitchFamily="34" charset="0"/>
            </a:endParaRPr>
          </a:p>
        </p:txBody>
      </p:sp>
      <p:sp>
        <p:nvSpPr>
          <p:cNvPr id="15" name="Tijdelijke aanduiding voor inhoud 2">
            <a:extLst>
              <a:ext uri="{FF2B5EF4-FFF2-40B4-BE49-F238E27FC236}">
                <a16:creationId xmlns:a16="http://schemas.microsoft.com/office/drawing/2014/main" id="{42B541B0-7FF3-4A3B-BD57-ADB92D23D268}"/>
              </a:ext>
            </a:extLst>
          </p:cNvPr>
          <p:cNvSpPr txBox="1">
            <a:spLocks/>
          </p:cNvSpPr>
          <p:nvPr/>
        </p:nvSpPr>
        <p:spPr>
          <a:xfrm>
            <a:off x="8247486" y="1602575"/>
            <a:ext cx="3757902" cy="5061457"/>
          </a:xfrm>
          <a:prstGeom prst="rect">
            <a:avLst/>
          </a:prstGeom>
          <a:ln>
            <a:solidFill>
              <a:srgbClr val="FF0000"/>
            </a:solidFill>
          </a:ln>
        </p:spPr>
        <p:txBody>
          <a:bodyPr vert="horz" wrap="square" lIns="91440" tIns="45720" rIns="91440" bIns="45720" rtlCol="0">
            <a:normAutofit/>
          </a:bodyPr>
          <a:lstStyle/>
          <a:p>
            <a:pPr>
              <a:lnSpc>
                <a:spcPct val="107000"/>
              </a:lnSpc>
              <a:spcAft>
                <a:spcPts val="800"/>
              </a:spcAft>
            </a:pPr>
            <a:r>
              <a:rPr lang="en-GB" kern="1200" dirty="0">
                <a:solidFill>
                  <a:srgbClr val="FF0000"/>
                </a:solidFill>
                <a:effectLst/>
                <a:latin typeface="Consolas" panose="020B0609020204030204" pitchFamily="49" charset="0"/>
                <a:ea typeface="Calibri" panose="020F0502020204030204" pitchFamily="34" charset="0"/>
                <a:cs typeface="Courier New" panose="02070309020205020404" pitchFamily="49" charset="0"/>
              </a:rPr>
              <a:t>program</a:t>
            </a:r>
            <a:r>
              <a:rPr lang="en-GB" kern="1200" dirty="0">
                <a:solidFill>
                  <a:srgbClr val="000000"/>
                </a:solidFill>
                <a:effectLst/>
                <a:latin typeface="Consolas" panose="020B0609020204030204" pitchFamily="49" charset="0"/>
                <a:ea typeface="Calibri" panose="020F0502020204030204" pitchFamily="34" charset="0"/>
                <a:cs typeface="Courier New" panose="02070309020205020404" pitchFamily="49" charset="0"/>
              </a:rPr>
              <a:t> </a:t>
            </a:r>
            <a:r>
              <a:rPr lang="en-GB" kern="1200" dirty="0">
                <a:solidFill>
                  <a:srgbClr val="FF0000"/>
                </a:solidFill>
                <a:effectLst/>
                <a:latin typeface="Consolas" panose="020B0609020204030204" pitchFamily="49" charset="0"/>
                <a:ea typeface="Calibri" panose="020F0502020204030204" pitchFamily="34" charset="0"/>
                <a:cs typeface="Courier New" panose="02070309020205020404" pitchFamily="49" charset="0"/>
              </a:rPr>
              <a:t>start instructions</a:t>
            </a:r>
            <a:endParaRPr lang="nl-BE" dirty="0">
              <a:effectLst/>
              <a:latin typeface="Consolas" panose="020B0609020204030204" pitchFamily="49" charset="0"/>
              <a:ea typeface="Calibri" panose="020F0502020204030204" pitchFamily="34" charset="0"/>
              <a:cs typeface="Times New Roman" panose="02020603050405020304" pitchFamily="18" charset="0"/>
            </a:endParaRPr>
          </a:p>
          <a:p>
            <a:pPr>
              <a:lnSpc>
                <a:spcPct val="107000"/>
              </a:lnSpc>
              <a:spcAft>
                <a:spcPts val="800"/>
              </a:spcAft>
            </a:pPr>
            <a:endParaRPr lang="en-GB" kern="1200" dirty="0">
              <a:solidFill>
                <a:srgbClr val="000000"/>
              </a:solidFill>
              <a:effectLst/>
              <a:latin typeface="Consolas" panose="020B0609020204030204" pitchFamily="49" charset="0"/>
              <a:ea typeface="Calibri" panose="020F0502020204030204" pitchFamily="34" charset="0"/>
              <a:cs typeface="Courier New" panose="02070309020205020404" pitchFamily="49" charset="0"/>
            </a:endParaRPr>
          </a:p>
          <a:p>
            <a:pPr>
              <a:lnSpc>
                <a:spcPct val="107000"/>
              </a:lnSpc>
              <a:spcAft>
                <a:spcPts val="800"/>
              </a:spcAft>
            </a:pPr>
            <a:endParaRPr lang="en-GB" dirty="0">
              <a:solidFill>
                <a:srgbClr val="000000"/>
              </a:solidFill>
              <a:latin typeface="Consolas" panose="020B0609020204030204" pitchFamily="49" charset="0"/>
              <a:ea typeface="Calibri" panose="020F0502020204030204" pitchFamily="34" charset="0"/>
              <a:cs typeface="Courier New" panose="02070309020205020404" pitchFamily="49" charset="0"/>
            </a:endParaRPr>
          </a:p>
          <a:p>
            <a:pPr>
              <a:lnSpc>
                <a:spcPct val="107000"/>
              </a:lnSpc>
              <a:spcAft>
                <a:spcPts val="800"/>
              </a:spcAft>
            </a:pPr>
            <a:r>
              <a:rPr lang="en-GB" kern="1200" dirty="0">
                <a:solidFill>
                  <a:srgbClr val="000000"/>
                </a:solidFill>
                <a:effectLst/>
                <a:latin typeface="Consolas" panose="020B0609020204030204" pitchFamily="49" charset="0"/>
                <a:ea typeface="Calibri" panose="020F0502020204030204" pitchFamily="34" charset="0"/>
                <a:cs typeface="Courier New" panose="02070309020205020404" pitchFamily="49" charset="0"/>
              </a:rPr>
              <a:t>while </a:t>
            </a:r>
            <a:r>
              <a:rPr lang="en-GB" kern="1200" dirty="0" err="1">
                <a:solidFill>
                  <a:srgbClr val="000000"/>
                </a:solidFill>
                <a:effectLst/>
                <a:latin typeface="Consolas" panose="020B0609020204030204" pitchFamily="49" charset="0"/>
                <a:ea typeface="Calibri" panose="020F0502020204030204" pitchFamily="34" charset="0"/>
                <a:cs typeface="Courier New" panose="02070309020205020404" pitchFamily="49" charset="0"/>
              </a:rPr>
              <a:t>not_end_data</a:t>
            </a:r>
            <a:r>
              <a:rPr lang="en-GB" kern="1200" dirty="0">
                <a:solidFill>
                  <a:srgbClr val="000000"/>
                </a:solidFill>
                <a:effectLst/>
                <a:latin typeface="Consolas" panose="020B0609020204030204" pitchFamily="49" charset="0"/>
                <a:ea typeface="Calibri" panose="020F0502020204030204" pitchFamily="34" charset="0"/>
                <a:cs typeface="Courier New" panose="02070309020205020404" pitchFamily="49" charset="0"/>
              </a:rPr>
              <a:t>:</a:t>
            </a:r>
            <a:endParaRPr lang="nl-BE" dirty="0">
              <a:effectLst/>
              <a:latin typeface="Consolas" panose="020B0609020204030204" pitchFamily="49" charset="0"/>
              <a:ea typeface="Calibri" panose="020F0502020204030204" pitchFamily="34" charset="0"/>
              <a:cs typeface="Times New Roman" panose="02020603050405020304" pitchFamily="18" charset="0"/>
            </a:endParaRPr>
          </a:p>
          <a:p>
            <a:pPr>
              <a:lnSpc>
                <a:spcPct val="107000"/>
              </a:lnSpc>
              <a:spcAft>
                <a:spcPts val="800"/>
              </a:spcAft>
            </a:pPr>
            <a:endParaRPr lang="en-GB" sz="900" kern="1200" dirty="0">
              <a:solidFill>
                <a:srgbClr val="000000"/>
              </a:solidFill>
              <a:effectLst/>
              <a:latin typeface="Consolas" panose="020B0609020204030204" pitchFamily="49" charset="0"/>
              <a:ea typeface="Calibri" panose="020F0502020204030204" pitchFamily="34" charset="0"/>
              <a:cs typeface="Courier New" panose="02070309020205020404" pitchFamily="49" charset="0"/>
            </a:endParaRPr>
          </a:p>
          <a:p>
            <a:pPr>
              <a:lnSpc>
                <a:spcPct val="107000"/>
              </a:lnSpc>
              <a:spcAft>
                <a:spcPts val="800"/>
              </a:spcAft>
            </a:pPr>
            <a:r>
              <a:rPr lang="en-GB" kern="1200" dirty="0">
                <a:solidFill>
                  <a:srgbClr val="000000"/>
                </a:solidFill>
                <a:effectLst/>
                <a:latin typeface="Consolas" panose="020B0609020204030204" pitchFamily="49" charset="0"/>
                <a:ea typeface="Calibri" panose="020F0502020204030204" pitchFamily="34" charset="0"/>
                <a:cs typeface="Courier New" panose="02070309020205020404" pitchFamily="49" charset="0"/>
              </a:rPr>
              <a:t>    </a:t>
            </a:r>
            <a:r>
              <a:rPr lang="en-GB" kern="1200" dirty="0">
                <a:solidFill>
                  <a:srgbClr val="4584B6"/>
                </a:solidFill>
                <a:effectLst/>
                <a:latin typeface="Consolas" panose="020B0609020204030204" pitchFamily="49" charset="0"/>
                <a:ea typeface="Calibri" panose="020F0502020204030204" pitchFamily="34" charset="0"/>
                <a:cs typeface="Courier New" panose="02070309020205020404" pitchFamily="49" charset="0"/>
              </a:rPr>
              <a:t>group start instructions</a:t>
            </a:r>
            <a:endParaRPr lang="nl-BE" dirty="0">
              <a:effectLst/>
              <a:latin typeface="Consolas" panose="020B0609020204030204" pitchFamily="49" charset="0"/>
              <a:ea typeface="Calibri" panose="020F0502020204030204" pitchFamily="34" charset="0"/>
              <a:cs typeface="Times New Roman" panose="02020603050405020304" pitchFamily="18" charset="0"/>
            </a:endParaRPr>
          </a:p>
          <a:p>
            <a:pPr>
              <a:lnSpc>
                <a:spcPct val="107000"/>
              </a:lnSpc>
              <a:spcAft>
                <a:spcPts val="800"/>
              </a:spcAft>
            </a:pPr>
            <a:endParaRPr lang="en-GB" sz="700" kern="1200" dirty="0">
              <a:solidFill>
                <a:srgbClr val="000000"/>
              </a:solidFill>
              <a:effectLst/>
              <a:latin typeface="Consolas" panose="020B0609020204030204" pitchFamily="49" charset="0"/>
              <a:ea typeface="Calibri" panose="020F0502020204030204" pitchFamily="34" charset="0"/>
              <a:cs typeface="Courier New" panose="02070309020205020404" pitchFamily="49" charset="0"/>
            </a:endParaRPr>
          </a:p>
          <a:p>
            <a:pPr>
              <a:lnSpc>
                <a:spcPct val="107000"/>
              </a:lnSpc>
            </a:pPr>
            <a:r>
              <a:rPr lang="en-GB" kern="1200" dirty="0">
                <a:solidFill>
                  <a:srgbClr val="000000"/>
                </a:solidFill>
                <a:effectLst/>
                <a:latin typeface="Consolas" panose="020B0609020204030204" pitchFamily="49" charset="0"/>
                <a:ea typeface="Calibri" panose="020F0502020204030204" pitchFamily="34" charset="0"/>
                <a:cs typeface="Courier New" panose="02070309020205020404" pitchFamily="49" charset="0"/>
              </a:rPr>
              <a:t>    while </a:t>
            </a:r>
            <a:r>
              <a:rPr lang="en-GB" kern="1200" dirty="0" err="1">
                <a:solidFill>
                  <a:srgbClr val="000000"/>
                </a:solidFill>
                <a:effectLst/>
                <a:latin typeface="Consolas" panose="020B0609020204030204" pitchFamily="49" charset="0"/>
                <a:ea typeface="Calibri" panose="020F0502020204030204" pitchFamily="34" charset="0"/>
                <a:cs typeface="Courier New" panose="02070309020205020404" pitchFamily="49" charset="0"/>
              </a:rPr>
              <a:t>not_end_data</a:t>
            </a:r>
            <a:r>
              <a:rPr lang="en-GB" kern="1200" dirty="0">
                <a:solidFill>
                  <a:srgbClr val="000000"/>
                </a:solidFill>
                <a:effectLst/>
                <a:latin typeface="Consolas" panose="020B0609020204030204" pitchFamily="49" charset="0"/>
                <a:ea typeface="Calibri" panose="020F0502020204030204" pitchFamily="34" charset="0"/>
                <a:cs typeface="Courier New" panose="02070309020205020404" pitchFamily="49" charset="0"/>
              </a:rPr>
              <a:t> and</a:t>
            </a:r>
            <a:endParaRPr lang="nl-BE" dirty="0">
              <a:effectLst/>
              <a:latin typeface="Consolas" panose="020B0609020204030204" pitchFamily="49" charset="0"/>
              <a:ea typeface="Calibri" panose="020F0502020204030204" pitchFamily="34" charset="0"/>
              <a:cs typeface="Times New Roman" panose="02020603050405020304" pitchFamily="18" charset="0"/>
            </a:endParaRPr>
          </a:p>
          <a:p>
            <a:pPr algn="r">
              <a:lnSpc>
                <a:spcPct val="107000"/>
              </a:lnSpc>
            </a:pPr>
            <a:r>
              <a:rPr lang="en-GB" kern="1200" dirty="0" err="1">
                <a:solidFill>
                  <a:srgbClr val="000000"/>
                </a:solidFill>
                <a:effectLst/>
                <a:latin typeface="Consolas" panose="020B0609020204030204" pitchFamily="49" charset="0"/>
                <a:ea typeface="Calibri" panose="020F0502020204030204" pitchFamily="34" charset="0"/>
                <a:cs typeface="Courier New" panose="02070309020205020404" pitchFamily="49" charset="0"/>
              </a:rPr>
              <a:t>in_the</a:t>
            </a:r>
            <a:r>
              <a:rPr lang="en-GB" kern="1200" dirty="0">
                <a:solidFill>
                  <a:srgbClr val="000000"/>
                </a:solidFill>
                <a:effectLst/>
                <a:latin typeface="Consolas" panose="020B0609020204030204" pitchFamily="49" charset="0"/>
                <a:ea typeface="Calibri" panose="020F0502020204030204" pitchFamily="34" charset="0"/>
                <a:cs typeface="Courier New" panose="02070309020205020404" pitchFamily="49" charset="0"/>
              </a:rPr>
              <a:t> </a:t>
            </a:r>
            <a:r>
              <a:rPr lang="en-GB" kern="1200" dirty="0" err="1">
                <a:solidFill>
                  <a:srgbClr val="000000"/>
                </a:solidFill>
                <a:effectLst/>
                <a:latin typeface="Consolas" panose="020B0609020204030204" pitchFamily="49" charset="0"/>
                <a:ea typeface="Calibri" panose="020F0502020204030204" pitchFamily="34" charset="0"/>
                <a:cs typeface="Courier New" panose="02070309020205020404" pitchFamily="49" charset="0"/>
              </a:rPr>
              <a:t>same_group</a:t>
            </a:r>
            <a:r>
              <a:rPr lang="en-GB" kern="1200" dirty="0">
                <a:solidFill>
                  <a:srgbClr val="000000"/>
                </a:solidFill>
                <a:effectLst/>
                <a:latin typeface="Consolas" panose="020B0609020204030204" pitchFamily="49" charset="0"/>
                <a:ea typeface="Calibri" panose="020F0502020204030204" pitchFamily="34" charset="0"/>
                <a:cs typeface="Courier New" panose="02070309020205020404" pitchFamily="49" charset="0"/>
              </a:rPr>
              <a:t>:</a:t>
            </a:r>
            <a:endParaRPr lang="nl-BE" dirty="0">
              <a:effectLst/>
              <a:latin typeface="Consolas" panose="020B0609020204030204" pitchFamily="49" charset="0"/>
              <a:ea typeface="Calibri" panose="020F0502020204030204" pitchFamily="34" charset="0"/>
              <a:cs typeface="Times New Roman" panose="02020603050405020304" pitchFamily="18" charset="0"/>
            </a:endParaRPr>
          </a:p>
          <a:p>
            <a:pPr>
              <a:lnSpc>
                <a:spcPct val="107000"/>
              </a:lnSpc>
              <a:spcAft>
                <a:spcPts val="800"/>
              </a:spcAft>
            </a:pPr>
            <a:endParaRPr lang="en-GB" sz="1000" kern="1200" dirty="0">
              <a:solidFill>
                <a:srgbClr val="000000"/>
              </a:solidFill>
              <a:effectLst/>
              <a:latin typeface="Consolas" panose="020B0609020204030204" pitchFamily="49" charset="0"/>
              <a:ea typeface="Calibri" panose="020F0502020204030204" pitchFamily="34" charset="0"/>
              <a:cs typeface="Courier New" panose="02070309020205020404" pitchFamily="49" charset="0"/>
            </a:endParaRPr>
          </a:p>
          <a:p>
            <a:pPr>
              <a:lnSpc>
                <a:spcPct val="107000"/>
              </a:lnSpc>
              <a:spcAft>
                <a:spcPts val="800"/>
              </a:spcAft>
            </a:pPr>
            <a:r>
              <a:rPr lang="en-GB" kern="1200" dirty="0">
                <a:solidFill>
                  <a:srgbClr val="000000"/>
                </a:solidFill>
                <a:effectLst/>
                <a:latin typeface="Consolas" panose="020B0609020204030204" pitchFamily="49" charset="0"/>
                <a:ea typeface="Calibri" panose="020F0502020204030204" pitchFamily="34" charset="0"/>
                <a:cs typeface="Courier New" panose="02070309020205020404" pitchFamily="49" charset="0"/>
              </a:rPr>
              <a:t>        actions </a:t>
            </a:r>
            <a:endParaRPr lang="nl-BE" dirty="0">
              <a:effectLst/>
              <a:latin typeface="Consolas" panose="020B0609020204030204" pitchFamily="49" charset="0"/>
              <a:ea typeface="Calibri" panose="020F0502020204030204" pitchFamily="34" charset="0"/>
              <a:cs typeface="Times New Roman" panose="02020603050405020304" pitchFamily="18" charset="0"/>
            </a:endParaRPr>
          </a:p>
          <a:p>
            <a:pPr>
              <a:lnSpc>
                <a:spcPct val="107000"/>
              </a:lnSpc>
              <a:spcAft>
                <a:spcPts val="800"/>
              </a:spcAft>
            </a:pPr>
            <a:endParaRPr lang="en-GB" sz="500" kern="1200" dirty="0">
              <a:solidFill>
                <a:srgbClr val="000000"/>
              </a:solidFill>
              <a:effectLst/>
              <a:latin typeface="Consolas" panose="020B0609020204030204" pitchFamily="49" charset="0"/>
              <a:ea typeface="Calibri" panose="020F0502020204030204" pitchFamily="34" charset="0"/>
              <a:cs typeface="Courier New" panose="02070309020205020404" pitchFamily="49" charset="0"/>
            </a:endParaRPr>
          </a:p>
          <a:p>
            <a:pPr>
              <a:lnSpc>
                <a:spcPct val="107000"/>
              </a:lnSpc>
              <a:spcAft>
                <a:spcPts val="800"/>
              </a:spcAft>
            </a:pPr>
            <a:r>
              <a:rPr lang="en-GB" kern="1200" dirty="0">
                <a:solidFill>
                  <a:srgbClr val="000000"/>
                </a:solidFill>
                <a:effectLst/>
                <a:latin typeface="Consolas" panose="020B0609020204030204" pitchFamily="49" charset="0"/>
                <a:ea typeface="Calibri" panose="020F0502020204030204" pitchFamily="34" charset="0"/>
                <a:cs typeface="Courier New" panose="02070309020205020404" pitchFamily="49" charset="0"/>
              </a:rPr>
              <a:t>    </a:t>
            </a:r>
            <a:r>
              <a:rPr lang="en-GB" kern="1200" dirty="0">
                <a:solidFill>
                  <a:srgbClr val="4584B6"/>
                </a:solidFill>
                <a:effectLst/>
                <a:latin typeface="Consolas" panose="020B0609020204030204" pitchFamily="49" charset="0"/>
                <a:ea typeface="Calibri" panose="020F0502020204030204" pitchFamily="34" charset="0"/>
                <a:cs typeface="Courier New" panose="02070309020205020404" pitchFamily="49" charset="0"/>
              </a:rPr>
              <a:t>group</a:t>
            </a:r>
            <a:r>
              <a:rPr lang="en-GB" kern="1200" dirty="0">
                <a:solidFill>
                  <a:srgbClr val="000000"/>
                </a:solidFill>
                <a:effectLst/>
                <a:latin typeface="Consolas" panose="020B0609020204030204" pitchFamily="49" charset="0"/>
                <a:ea typeface="Calibri" panose="020F0502020204030204" pitchFamily="34" charset="0"/>
                <a:cs typeface="Courier New" panose="02070309020205020404" pitchFamily="49" charset="0"/>
              </a:rPr>
              <a:t> </a:t>
            </a:r>
            <a:r>
              <a:rPr lang="en-GB" kern="1200" dirty="0">
                <a:solidFill>
                  <a:srgbClr val="4584B6"/>
                </a:solidFill>
                <a:effectLst/>
                <a:latin typeface="Consolas" panose="020B0609020204030204" pitchFamily="49" charset="0"/>
                <a:ea typeface="Calibri" panose="020F0502020204030204" pitchFamily="34" charset="0"/>
                <a:cs typeface="Courier New" panose="02070309020205020404" pitchFamily="49" charset="0"/>
              </a:rPr>
              <a:t>final instructions</a:t>
            </a:r>
            <a:endParaRPr lang="nl-BE" dirty="0">
              <a:effectLst/>
              <a:latin typeface="Consolas" panose="020B0609020204030204" pitchFamily="49" charset="0"/>
              <a:ea typeface="Calibri" panose="020F0502020204030204" pitchFamily="34" charset="0"/>
              <a:cs typeface="Times New Roman" panose="02020603050405020304" pitchFamily="18" charset="0"/>
            </a:endParaRPr>
          </a:p>
          <a:p>
            <a:pPr>
              <a:lnSpc>
                <a:spcPct val="107000"/>
              </a:lnSpc>
              <a:spcAft>
                <a:spcPts val="800"/>
              </a:spcAft>
            </a:pPr>
            <a:r>
              <a:rPr lang="en-GB" kern="1200" dirty="0">
                <a:solidFill>
                  <a:srgbClr val="FF0000"/>
                </a:solidFill>
                <a:effectLst/>
                <a:latin typeface="Consolas" panose="020B0609020204030204" pitchFamily="49" charset="0"/>
                <a:ea typeface="Calibri" panose="020F0502020204030204" pitchFamily="34" charset="0"/>
                <a:cs typeface="Courier New" panose="02070309020205020404" pitchFamily="49" charset="0"/>
              </a:rPr>
              <a:t>program</a:t>
            </a:r>
            <a:r>
              <a:rPr lang="en-GB" kern="1200" dirty="0">
                <a:solidFill>
                  <a:srgbClr val="000000"/>
                </a:solidFill>
                <a:effectLst/>
                <a:latin typeface="Consolas" panose="020B0609020204030204" pitchFamily="49" charset="0"/>
                <a:ea typeface="Calibri" panose="020F0502020204030204" pitchFamily="34" charset="0"/>
                <a:cs typeface="Courier New" panose="02070309020205020404" pitchFamily="49" charset="0"/>
              </a:rPr>
              <a:t> </a:t>
            </a:r>
            <a:r>
              <a:rPr lang="en-GB" kern="1200" dirty="0">
                <a:solidFill>
                  <a:srgbClr val="FF0000"/>
                </a:solidFill>
                <a:effectLst/>
                <a:latin typeface="Consolas" panose="020B0609020204030204" pitchFamily="49" charset="0"/>
                <a:ea typeface="Calibri" panose="020F0502020204030204" pitchFamily="34" charset="0"/>
                <a:cs typeface="Courier New" panose="02070309020205020404" pitchFamily="49" charset="0"/>
              </a:rPr>
              <a:t>final instructions</a:t>
            </a:r>
            <a:endParaRPr lang="nl-BE" dirty="0">
              <a:effectLst/>
              <a:latin typeface="Consolas" panose="020B0609020204030204" pitchFamily="49" charset="0"/>
              <a:ea typeface="Calibri" panose="020F0502020204030204" pitchFamily="34" charset="0"/>
              <a:cs typeface="Times New Roman" panose="02020603050405020304" pitchFamily="18" charset="0"/>
            </a:endParaRPr>
          </a:p>
        </p:txBody>
      </p:sp>
      <p:sp>
        <p:nvSpPr>
          <p:cNvPr id="16" name="Rechthoek 15">
            <a:extLst>
              <a:ext uri="{FF2B5EF4-FFF2-40B4-BE49-F238E27FC236}">
                <a16:creationId xmlns:a16="http://schemas.microsoft.com/office/drawing/2014/main" id="{7D6C9E08-4324-49CF-BA5C-AF6BA9CA66FD}"/>
              </a:ext>
            </a:extLst>
          </p:cNvPr>
          <p:cNvSpPr/>
          <p:nvPr/>
        </p:nvSpPr>
        <p:spPr>
          <a:xfrm>
            <a:off x="9083856" y="4726396"/>
            <a:ext cx="1739061" cy="737118"/>
          </a:xfrm>
          <a:prstGeom prst="rect">
            <a:avLst/>
          </a:prstGeom>
          <a:noFill/>
          <a:ln w="38100">
            <a:solidFill>
              <a:srgbClr val="D5AD4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7" name="Rechthoek 16">
            <a:extLst>
              <a:ext uri="{FF2B5EF4-FFF2-40B4-BE49-F238E27FC236}">
                <a16:creationId xmlns:a16="http://schemas.microsoft.com/office/drawing/2014/main" id="{FB134B26-911C-4460-B80D-CEFA6622384B}"/>
              </a:ext>
            </a:extLst>
          </p:cNvPr>
          <p:cNvSpPr/>
          <p:nvPr/>
        </p:nvSpPr>
        <p:spPr>
          <a:xfrm>
            <a:off x="2090057" y="4460033"/>
            <a:ext cx="3340358" cy="1003481"/>
          </a:xfrm>
          <a:prstGeom prst="rect">
            <a:avLst/>
          </a:prstGeom>
          <a:noFill/>
          <a:ln w="38100">
            <a:solidFill>
              <a:srgbClr val="D5AD4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8" name="Rechthoek 17">
            <a:extLst>
              <a:ext uri="{FF2B5EF4-FFF2-40B4-BE49-F238E27FC236}">
                <a16:creationId xmlns:a16="http://schemas.microsoft.com/office/drawing/2014/main" id="{0DEC484A-6306-4CB5-B763-6CE278B016C7}"/>
              </a:ext>
            </a:extLst>
          </p:cNvPr>
          <p:cNvSpPr/>
          <p:nvPr/>
        </p:nvSpPr>
        <p:spPr>
          <a:xfrm>
            <a:off x="1502228" y="3158326"/>
            <a:ext cx="3928187" cy="737118"/>
          </a:xfrm>
          <a:prstGeom prst="rect">
            <a:avLst/>
          </a:prstGeom>
          <a:noFill/>
          <a:ln w="38100">
            <a:solidFill>
              <a:srgbClr val="4584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9" name="Rechthoek 18">
            <a:extLst>
              <a:ext uri="{FF2B5EF4-FFF2-40B4-BE49-F238E27FC236}">
                <a16:creationId xmlns:a16="http://schemas.microsoft.com/office/drawing/2014/main" id="{F28D450C-0B3C-4110-8589-974FCB440A26}"/>
              </a:ext>
            </a:extLst>
          </p:cNvPr>
          <p:cNvSpPr/>
          <p:nvPr/>
        </p:nvSpPr>
        <p:spPr>
          <a:xfrm>
            <a:off x="1502228" y="5576098"/>
            <a:ext cx="3928187" cy="530376"/>
          </a:xfrm>
          <a:prstGeom prst="rect">
            <a:avLst/>
          </a:prstGeom>
          <a:noFill/>
          <a:ln w="38100">
            <a:solidFill>
              <a:srgbClr val="4584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6" name="Audio 5">
            <a:hlinkClick r:id="" action="ppaction://media"/>
            <a:extLst>
              <a:ext uri="{FF2B5EF4-FFF2-40B4-BE49-F238E27FC236}">
                <a16:creationId xmlns:a16="http://schemas.microsoft.com/office/drawing/2014/main" id="{326698D7-3621-468C-8F07-54D1D350C66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2167648545"/>
      </p:ext>
    </p:extLst>
  </p:cSld>
  <p:clrMapOvr>
    <a:masterClrMapping/>
  </p:clrMapOvr>
  <mc:AlternateContent xmlns:mc="http://schemas.openxmlformats.org/markup-compatibility/2006">
    <mc:Choice xmlns:p14="http://schemas.microsoft.com/office/powerpoint/2010/main" Requires="p14">
      <p:transition spd="slow" p14:dur="2000" advTm="119613"/>
    </mc:Choice>
    <mc:Fallback>
      <p:transition spd="slow" advTm="1196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466725" y="365125"/>
            <a:ext cx="10887075" cy="920015"/>
          </a:xfrm>
        </p:spPr>
        <p:txBody>
          <a:bodyPr/>
          <a:lstStyle/>
          <a:p>
            <a:r>
              <a:rPr lang="nl-BE" dirty="0"/>
              <a:t>How to group data: example2 with file</a:t>
            </a:r>
          </a:p>
        </p:txBody>
      </p:sp>
      <p:sp>
        <p:nvSpPr>
          <p:cNvPr id="3" name="Tijdelijke aanduiding voor inhoud 2"/>
          <p:cNvSpPr>
            <a:spLocks noGrp="1"/>
          </p:cNvSpPr>
          <p:nvPr>
            <p:ph idx="1"/>
          </p:nvPr>
        </p:nvSpPr>
        <p:spPr>
          <a:xfrm>
            <a:off x="4449452" y="1604949"/>
            <a:ext cx="7220931" cy="4626069"/>
          </a:xfrm>
        </p:spPr>
        <p:txBody>
          <a:bodyPr/>
          <a:lstStyle/>
          <a:p>
            <a:r>
              <a:rPr lang="nl-BE" dirty="0"/>
              <a:t>With the information from </a:t>
            </a:r>
            <a:r>
              <a:rPr lang="nl-BE" dirty="0" err="1"/>
              <a:t>the</a:t>
            </a:r>
            <a:r>
              <a:rPr lang="nl-BE" dirty="0"/>
              <a:t> file we create a List with the number of students per classroom.</a:t>
            </a:r>
          </a:p>
          <a:p>
            <a:r>
              <a:rPr lang="nl-BE" dirty="0"/>
              <a:t>In the input file we will read line by line.</a:t>
            </a:r>
          </a:p>
          <a:p>
            <a:r>
              <a:rPr lang="nl-BE" dirty="0"/>
              <a:t>Each line is split up:</a:t>
            </a:r>
          </a:p>
          <a:p>
            <a:pPr lvl="1"/>
            <a:r>
              <a:rPr lang="nl-BE" dirty="0"/>
              <a:t>record[0] contains the surname</a:t>
            </a:r>
          </a:p>
          <a:p>
            <a:pPr lvl="1"/>
            <a:r>
              <a:rPr lang="nl-BE" dirty="0"/>
              <a:t>record[1] contains the first name</a:t>
            </a:r>
          </a:p>
          <a:p>
            <a:pPr lvl="1"/>
            <a:r>
              <a:rPr lang="nl-BE" dirty="0"/>
              <a:t>record[2] contains </a:t>
            </a:r>
            <a:r>
              <a:rPr lang="nl-BE" dirty="0" err="1"/>
              <a:t>the</a:t>
            </a:r>
            <a:r>
              <a:rPr lang="nl-BE" dirty="0"/>
              <a:t> classroom </a:t>
            </a:r>
            <a:r>
              <a:rPr lang="nl-BE" dirty="0" err="1"/>
              <a:t>number</a:t>
            </a:r>
            <a:endParaRPr lang="nl-BE" dirty="0"/>
          </a:p>
          <a:p>
            <a:pPr lvl="1"/>
            <a:endParaRPr lang="nl-BE" dirty="0"/>
          </a:p>
        </p:txBody>
      </p:sp>
      <p:sp>
        <p:nvSpPr>
          <p:cNvPr id="4" name="Tijdelijke aanduiding voor dianummer 3"/>
          <p:cNvSpPr>
            <a:spLocks noGrp="1"/>
          </p:cNvSpPr>
          <p:nvPr>
            <p:ph type="sldNum" sz="quarter" idx="12"/>
          </p:nvPr>
        </p:nvSpPr>
        <p:spPr/>
        <p:txBody>
          <a:bodyPr/>
          <a:lstStyle/>
          <a:p>
            <a:fld id="{FE1B3154-47D9-4402-8EDB-E791933DC0B9}" type="slidenum">
              <a:rPr lang="nl-BE" smtClean="0"/>
              <a:pPr/>
              <a:t>17</a:t>
            </a:fld>
            <a:endParaRPr lang="nl-BE" dirty="0"/>
          </a:p>
        </p:txBody>
      </p:sp>
      <p:pic>
        <p:nvPicPr>
          <p:cNvPr id="7" name="Afbeelding 6">
            <a:extLst>
              <a:ext uri="{FF2B5EF4-FFF2-40B4-BE49-F238E27FC236}">
                <a16:creationId xmlns:a16="http://schemas.microsoft.com/office/drawing/2014/main" id="{CA51DD80-AB6B-42B9-8BBB-18BAF9133AE2}"/>
              </a:ext>
            </a:extLst>
          </p:cNvPr>
          <p:cNvPicPr>
            <a:picLocks noChangeAspect="1"/>
          </p:cNvPicPr>
          <p:nvPr/>
        </p:nvPicPr>
        <p:blipFill>
          <a:blip r:embed="rId5"/>
          <a:stretch>
            <a:fillRect/>
          </a:stretch>
        </p:blipFill>
        <p:spPr>
          <a:xfrm>
            <a:off x="1176829" y="1513010"/>
            <a:ext cx="2553387" cy="5344990"/>
          </a:xfrm>
          <a:prstGeom prst="rect">
            <a:avLst/>
          </a:prstGeom>
        </p:spPr>
      </p:pic>
      <p:pic>
        <p:nvPicPr>
          <p:cNvPr id="8" name="Audio 7">
            <a:hlinkClick r:id="" action="ppaction://media"/>
            <a:extLst>
              <a:ext uri="{FF2B5EF4-FFF2-40B4-BE49-F238E27FC236}">
                <a16:creationId xmlns:a16="http://schemas.microsoft.com/office/drawing/2014/main" id="{86C1D87C-500D-44AB-BB09-9E2EA8DC253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69700" y="6235700"/>
            <a:ext cx="406400" cy="406400"/>
          </a:xfrm>
          <a:prstGeom prst="rect">
            <a:avLst/>
          </a:prstGeom>
        </p:spPr>
      </p:pic>
      <p:pic>
        <p:nvPicPr>
          <p:cNvPr id="9" name="Picture 8">
            <a:extLst>
              <a:ext uri="{FF2B5EF4-FFF2-40B4-BE49-F238E27FC236}">
                <a16:creationId xmlns:a16="http://schemas.microsoft.com/office/drawing/2014/main" id="{B30D5B8C-3662-4F3F-9867-C1BD722AFAA4}"/>
              </a:ext>
            </a:extLst>
          </p:cNvPr>
          <p:cNvPicPr>
            <a:picLocks noChangeAspect="1"/>
          </p:cNvPicPr>
          <p:nvPr/>
        </p:nvPicPr>
        <p:blipFill>
          <a:blip r:embed="rId7"/>
          <a:stretch>
            <a:fillRect/>
          </a:stretch>
        </p:blipFill>
        <p:spPr>
          <a:xfrm>
            <a:off x="5266459" y="5665034"/>
            <a:ext cx="5067300" cy="419100"/>
          </a:xfrm>
          <a:prstGeom prst="rect">
            <a:avLst/>
          </a:prstGeom>
        </p:spPr>
      </p:pic>
    </p:spTree>
    <p:extLst>
      <p:ext uri="{BB962C8B-B14F-4D97-AF65-F5344CB8AC3E}">
        <p14:creationId xmlns:p14="http://schemas.microsoft.com/office/powerpoint/2010/main" val="521706819"/>
      </p:ext>
    </p:extLst>
  </p:cSld>
  <p:clrMapOvr>
    <a:masterClrMapping/>
  </p:clrMapOvr>
  <mc:AlternateContent xmlns:mc="http://schemas.openxmlformats.org/markup-compatibility/2006">
    <mc:Choice xmlns:p14="http://schemas.microsoft.com/office/powerpoint/2010/main" Requires="p14">
      <p:transition spd="slow" p14:dur="2000" advTm="55281"/>
    </mc:Choice>
    <mc:Fallback>
      <p:transition spd="slow" advTm="552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a:extLst>
              <a:ext uri="{FF2B5EF4-FFF2-40B4-BE49-F238E27FC236}">
                <a16:creationId xmlns:a16="http://schemas.microsoft.com/office/drawing/2014/main" id="{EEB33344-8DE2-4E1C-ABEB-BCF4E36729E0}"/>
              </a:ext>
            </a:extLst>
          </p:cNvPr>
          <p:cNvSpPr>
            <a:spLocks noChangeArrowheads="1"/>
          </p:cNvSpPr>
          <p:nvPr/>
        </p:nvSpPr>
        <p:spPr bwMode="auto">
          <a:xfrm>
            <a:off x="428027" y="1469448"/>
            <a:ext cx="7465532" cy="532453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BE" altLang="nl-BE" sz="2000" b="0" i="0" u="none" strike="noStrike" cap="none" normalizeH="0" baseline="0" dirty="0" err="1">
                <a:ln>
                  <a:noFill/>
                </a:ln>
                <a:solidFill>
                  <a:srgbClr val="000000"/>
                </a:solidFill>
                <a:effectLst/>
                <a:latin typeface="Consolas" panose="020B0609020204030204" pitchFamily="49" charset="0"/>
              </a:rPr>
              <a:t>room_list</a:t>
            </a:r>
            <a:r>
              <a:rPr kumimoji="0" lang="nl-BE" altLang="nl-BE" sz="2000" b="0" i="0" u="none" strike="noStrike" cap="none" normalizeH="0" baseline="0" dirty="0">
                <a:ln>
                  <a:noFill/>
                </a:ln>
                <a:solidFill>
                  <a:srgbClr val="000000"/>
                </a:solidFill>
                <a:effectLst/>
                <a:latin typeface="Consolas" panose="020B0609020204030204" pitchFamily="49" charset="0"/>
              </a:rPr>
              <a:t> = []</a:t>
            </a:r>
            <a:br>
              <a:rPr kumimoji="0" lang="nl-BE" altLang="nl-BE" sz="2000" b="0" i="0" u="none" strike="noStrike" cap="none" normalizeH="0" baseline="0" dirty="0">
                <a:ln>
                  <a:noFill/>
                </a:ln>
                <a:solidFill>
                  <a:srgbClr val="000000"/>
                </a:solidFill>
                <a:effectLst/>
                <a:latin typeface="Consolas" panose="020B0609020204030204" pitchFamily="49" charset="0"/>
              </a:rPr>
            </a:br>
            <a:r>
              <a:rPr kumimoji="0" lang="nl-BE" altLang="nl-BE" sz="2000" b="1" i="0" u="none" strike="noStrike" cap="none" normalizeH="0" baseline="0" dirty="0" err="1">
                <a:ln>
                  <a:noFill/>
                </a:ln>
                <a:solidFill>
                  <a:srgbClr val="000080"/>
                </a:solidFill>
                <a:effectLst/>
                <a:latin typeface="Consolas" panose="020B0609020204030204" pitchFamily="49" charset="0"/>
              </a:rPr>
              <a:t>with</a:t>
            </a:r>
            <a:r>
              <a:rPr kumimoji="0" lang="nl-BE" altLang="nl-BE" sz="2000" b="1" i="0" u="none" strike="noStrike" cap="none" normalizeH="0" baseline="0" dirty="0">
                <a:ln>
                  <a:noFill/>
                </a:ln>
                <a:solidFill>
                  <a:srgbClr val="000080"/>
                </a:solidFill>
                <a:effectLst/>
                <a:latin typeface="Consolas" panose="020B0609020204030204" pitchFamily="49" charset="0"/>
              </a:rPr>
              <a:t> </a:t>
            </a:r>
            <a:r>
              <a:rPr kumimoji="0" lang="nl-BE" altLang="nl-BE" sz="2000" b="0" i="0" u="none" strike="noStrike" cap="none" normalizeH="0" baseline="0" dirty="0">
                <a:ln>
                  <a:noFill/>
                </a:ln>
                <a:solidFill>
                  <a:srgbClr val="000080"/>
                </a:solidFill>
                <a:effectLst/>
                <a:latin typeface="Consolas" panose="020B0609020204030204" pitchFamily="49" charset="0"/>
              </a:rPr>
              <a:t>open</a:t>
            </a:r>
            <a:r>
              <a:rPr kumimoji="0" lang="nl-BE" altLang="nl-BE" sz="2000" b="0" i="0" u="none" strike="noStrike" cap="none" normalizeH="0" baseline="0" dirty="0">
                <a:ln>
                  <a:noFill/>
                </a:ln>
                <a:solidFill>
                  <a:srgbClr val="000000"/>
                </a:solidFill>
                <a:effectLst/>
                <a:latin typeface="Consolas" panose="020B0609020204030204" pitchFamily="49" charset="0"/>
              </a:rPr>
              <a:t>(</a:t>
            </a:r>
            <a:r>
              <a:rPr kumimoji="0" lang="nl-BE" altLang="nl-BE" sz="2000" b="1" i="0" u="none" strike="noStrike" cap="none" normalizeH="0" baseline="0" dirty="0">
                <a:ln>
                  <a:noFill/>
                </a:ln>
                <a:solidFill>
                  <a:srgbClr val="008080"/>
                </a:solidFill>
                <a:effectLst/>
                <a:latin typeface="Consolas" panose="020B0609020204030204" pitchFamily="49" charset="0"/>
              </a:rPr>
              <a:t>'classrooms.txt'</a:t>
            </a: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1" i="0" u="none" strike="noStrike" cap="none" normalizeH="0" baseline="0" dirty="0">
                <a:ln>
                  <a:noFill/>
                </a:ln>
                <a:solidFill>
                  <a:srgbClr val="000080"/>
                </a:solidFill>
                <a:effectLst/>
                <a:latin typeface="Consolas" panose="020B0609020204030204" pitchFamily="49" charset="0"/>
              </a:rPr>
              <a:t>as </a:t>
            </a:r>
            <a:r>
              <a:rPr kumimoji="0" lang="nl-BE" altLang="nl-BE" sz="2000" b="0" i="0" u="none" strike="noStrike" cap="none" normalizeH="0" baseline="0" dirty="0">
                <a:ln>
                  <a:noFill/>
                </a:ln>
                <a:solidFill>
                  <a:srgbClr val="000000"/>
                </a:solidFill>
                <a:effectLst/>
                <a:latin typeface="Consolas" panose="020B0609020204030204" pitchFamily="49" charset="0"/>
              </a:rPr>
              <a:t>file:</a:t>
            </a:r>
            <a:br>
              <a:rPr kumimoji="0" lang="nl-BE" altLang="nl-BE" sz="2000" b="0" i="0" u="none" strike="noStrike" cap="none" normalizeH="0" baseline="0" dirty="0">
                <a:ln>
                  <a:noFill/>
                </a:ln>
                <a:solidFill>
                  <a:srgbClr val="000000"/>
                </a:solidFill>
                <a:effectLst/>
                <a:latin typeface="Consolas" panose="020B0609020204030204" pitchFamily="49" charset="0"/>
              </a:rPr>
            </a:br>
            <a:r>
              <a:rPr kumimoji="0" lang="nl-BE" altLang="nl-BE" sz="2000" b="0" i="0" u="none" strike="noStrike" cap="none" normalizeH="0" baseline="0" dirty="0">
                <a:ln>
                  <a:noFill/>
                </a:ln>
                <a:solidFill>
                  <a:srgbClr val="000000"/>
                </a:solidFill>
                <a:effectLst/>
                <a:latin typeface="Consolas" panose="020B0609020204030204" pitchFamily="49" charset="0"/>
              </a:rPr>
              <a:t>    line = </a:t>
            </a:r>
            <a:r>
              <a:rPr kumimoji="0" lang="nl-BE" altLang="nl-BE" sz="2000" b="0" i="0" u="none" strike="noStrike" cap="none" normalizeH="0" baseline="0" dirty="0" err="1">
                <a:ln>
                  <a:noFill/>
                </a:ln>
                <a:solidFill>
                  <a:srgbClr val="000000"/>
                </a:solidFill>
                <a:effectLst/>
                <a:latin typeface="Consolas" panose="020B0609020204030204" pitchFamily="49" charset="0"/>
              </a:rPr>
              <a:t>file.readline</a:t>
            </a:r>
            <a:r>
              <a:rPr kumimoji="0" lang="nl-BE" altLang="nl-BE" sz="2000" b="0" i="0" u="none" strike="noStrike" cap="none" normalizeH="0" baseline="0" dirty="0">
                <a:ln>
                  <a:noFill/>
                </a:ln>
                <a:solidFill>
                  <a:srgbClr val="000000"/>
                </a:solidFill>
                <a:effectLst/>
                <a:latin typeface="Consolas" panose="020B0609020204030204" pitchFamily="49" charset="0"/>
              </a:rPr>
              <a:t>().</a:t>
            </a:r>
            <a:r>
              <a:rPr kumimoji="0" lang="nl-BE" altLang="nl-BE" sz="2000" b="0" i="0" u="none" strike="noStrike" cap="none" normalizeH="0" baseline="0" dirty="0" err="1">
                <a:ln>
                  <a:noFill/>
                </a:ln>
                <a:solidFill>
                  <a:srgbClr val="000000"/>
                </a:solidFill>
                <a:effectLst/>
                <a:latin typeface="Consolas" panose="020B0609020204030204" pitchFamily="49" charset="0"/>
              </a:rPr>
              <a:t>rstrip</a:t>
            </a:r>
            <a:r>
              <a:rPr kumimoji="0" lang="nl-BE" altLang="nl-BE" sz="2000" b="0" i="0" u="none" strike="noStrike" cap="none" normalizeH="0" baseline="0" dirty="0">
                <a:ln>
                  <a:noFill/>
                </a:ln>
                <a:solidFill>
                  <a:srgbClr val="000000"/>
                </a:solidFill>
                <a:effectLst/>
                <a:latin typeface="Consolas" panose="020B0609020204030204" pitchFamily="49" charset="0"/>
              </a:rPr>
              <a:t>()</a:t>
            </a:r>
            <a:br>
              <a:rPr kumimoji="0" lang="nl-BE" altLang="nl-BE" sz="2000" b="0" i="0" u="none" strike="noStrike" cap="none" normalizeH="0" baseline="0" dirty="0">
                <a:ln>
                  <a:noFill/>
                </a:ln>
                <a:solidFill>
                  <a:srgbClr val="000000"/>
                </a:solidFill>
                <a:effectLst/>
                <a:latin typeface="Consolas" panose="020B0609020204030204" pitchFamily="49" charset="0"/>
              </a:rPr>
            </a:br>
            <a:r>
              <a:rPr kumimoji="0" lang="nl-BE" altLang="nl-BE" sz="2000" b="0" i="0" u="none" strike="noStrike" cap="none" normalizeH="0" baseline="0" dirty="0">
                <a:ln>
                  <a:noFill/>
                </a:ln>
                <a:solidFill>
                  <a:srgbClr val="000000"/>
                </a:solidFill>
                <a:effectLst/>
                <a:latin typeface="Consolas" panose="020B0609020204030204" pitchFamily="49" charset="0"/>
              </a:rPr>
              <a:t>    record = </a:t>
            </a:r>
            <a:r>
              <a:rPr kumimoji="0" lang="nl-BE" altLang="nl-BE" sz="2000" b="0" i="0" u="none" strike="noStrike" cap="none" normalizeH="0" baseline="0" dirty="0" err="1">
                <a:ln>
                  <a:noFill/>
                </a:ln>
                <a:solidFill>
                  <a:srgbClr val="000000"/>
                </a:solidFill>
                <a:effectLst/>
                <a:latin typeface="Consolas" panose="020B0609020204030204" pitchFamily="49" charset="0"/>
              </a:rPr>
              <a:t>line.split</a:t>
            </a:r>
            <a:r>
              <a:rPr kumimoji="0" lang="nl-BE" altLang="nl-BE" sz="2000" b="0" i="0" u="none" strike="noStrike" cap="none" normalizeH="0" baseline="0" dirty="0">
                <a:ln>
                  <a:noFill/>
                </a:ln>
                <a:solidFill>
                  <a:srgbClr val="000000"/>
                </a:solidFill>
                <a:effectLst/>
                <a:latin typeface="Consolas" panose="020B0609020204030204" pitchFamily="49" charset="0"/>
              </a:rPr>
              <a:t>(</a:t>
            </a:r>
            <a:r>
              <a:rPr kumimoji="0" lang="nl-BE" altLang="nl-BE" sz="2000" b="1" i="0" u="none" strike="noStrike" cap="none" normalizeH="0" baseline="0" dirty="0">
                <a:ln>
                  <a:noFill/>
                </a:ln>
                <a:solidFill>
                  <a:srgbClr val="008080"/>
                </a:solidFill>
                <a:effectLst/>
                <a:latin typeface="Consolas" panose="020B0609020204030204" pitchFamily="49" charset="0"/>
              </a:rPr>
              <a:t>';’</a:t>
            </a:r>
            <a:r>
              <a:rPr kumimoji="0" lang="nl-BE" altLang="nl-BE" sz="2000" b="0" i="0" u="none" strike="noStrike" cap="none" normalizeH="0" baseline="0" dirty="0">
                <a:ln>
                  <a:noFill/>
                </a:ln>
                <a:solidFill>
                  <a:srgbClr val="000000"/>
                </a:solidFill>
                <a:effectLst/>
                <a:latin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br>
              <a:rPr kumimoji="0" lang="nl-BE" altLang="nl-BE" sz="2000" b="0" i="0" u="none" strike="noStrike" cap="none" normalizeH="0" baseline="0" dirty="0">
                <a:ln>
                  <a:noFill/>
                </a:ln>
                <a:solidFill>
                  <a:srgbClr val="000000"/>
                </a:solidFill>
                <a:effectLst/>
                <a:latin typeface="Consolas" panose="020B0609020204030204" pitchFamily="49" charset="0"/>
              </a:rPr>
            </a:b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1" i="0" u="none" strike="noStrike" cap="none" normalizeH="0" baseline="0" dirty="0" err="1">
                <a:ln>
                  <a:noFill/>
                </a:ln>
                <a:solidFill>
                  <a:srgbClr val="000080"/>
                </a:solidFill>
                <a:effectLst/>
                <a:latin typeface="Consolas" panose="020B0609020204030204" pitchFamily="49" charset="0"/>
              </a:rPr>
              <a:t>while</a:t>
            </a:r>
            <a:r>
              <a:rPr kumimoji="0" lang="nl-BE" altLang="nl-BE" sz="2000" b="1" i="0" u="none" strike="noStrike" cap="none" normalizeH="0" baseline="0" dirty="0">
                <a:ln>
                  <a:noFill/>
                </a:ln>
                <a:solidFill>
                  <a:srgbClr val="000080"/>
                </a:solidFill>
                <a:effectLst/>
                <a:latin typeface="Consolas" panose="020B0609020204030204" pitchFamily="49" charset="0"/>
              </a:rPr>
              <a:t> </a:t>
            </a:r>
            <a:r>
              <a:rPr kumimoji="0" lang="nl-BE" altLang="nl-BE" sz="2000" b="0" i="0" u="none" strike="noStrike" cap="none" normalizeH="0" baseline="0" dirty="0">
                <a:ln>
                  <a:noFill/>
                </a:ln>
                <a:solidFill>
                  <a:srgbClr val="000000"/>
                </a:solidFill>
                <a:effectLst/>
                <a:latin typeface="Consolas" panose="020B0609020204030204" pitchFamily="49" charset="0"/>
              </a:rPr>
              <a:t>line:</a:t>
            </a:r>
            <a:br>
              <a:rPr kumimoji="0" lang="nl-BE" altLang="nl-BE" sz="2000" b="0" i="0" u="none" strike="noStrike" cap="none" normalizeH="0" baseline="0" dirty="0">
                <a:ln>
                  <a:noFill/>
                </a:ln>
                <a:solidFill>
                  <a:srgbClr val="000000"/>
                </a:solidFill>
                <a:effectLst/>
                <a:latin typeface="Consolas" panose="020B0609020204030204" pitchFamily="49" charset="0"/>
              </a:rPr>
            </a:b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0" i="0" u="none" strike="noStrike" cap="none" normalizeH="0" baseline="0" dirty="0" err="1">
                <a:ln>
                  <a:noFill/>
                </a:ln>
                <a:solidFill>
                  <a:srgbClr val="000000"/>
                </a:solidFill>
                <a:effectLst/>
                <a:latin typeface="Consolas" panose="020B0609020204030204" pitchFamily="49" charset="0"/>
              </a:rPr>
              <a:t>roomind</a:t>
            </a:r>
            <a:r>
              <a:rPr kumimoji="0" lang="nl-BE" altLang="nl-BE" sz="2000" b="0" i="0" u="none" strike="noStrike" cap="none" normalizeH="0" baseline="0" dirty="0">
                <a:ln>
                  <a:noFill/>
                </a:ln>
                <a:solidFill>
                  <a:srgbClr val="000000"/>
                </a:solidFill>
                <a:effectLst/>
                <a:latin typeface="Consolas" panose="020B0609020204030204" pitchFamily="49" charset="0"/>
              </a:rPr>
              <a:t> = record[</a:t>
            </a:r>
            <a:r>
              <a:rPr kumimoji="0" lang="nl-BE" altLang="nl-BE" sz="2000" b="0" i="0" u="none" strike="noStrike" cap="none" normalizeH="0" baseline="0" dirty="0">
                <a:ln>
                  <a:noFill/>
                </a:ln>
                <a:solidFill>
                  <a:srgbClr val="0000FF"/>
                </a:solidFill>
                <a:effectLst/>
                <a:latin typeface="Consolas" panose="020B0609020204030204" pitchFamily="49" charset="0"/>
              </a:rPr>
              <a:t>2</a:t>
            </a:r>
            <a:r>
              <a:rPr kumimoji="0" lang="nl-BE" altLang="nl-BE" sz="2000" b="0" i="0" u="none" strike="noStrike" cap="none" normalizeH="0" baseline="0" dirty="0">
                <a:ln>
                  <a:noFill/>
                </a:ln>
                <a:solidFill>
                  <a:srgbClr val="000000"/>
                </a:solidFill>
                <a:effectLst/>
                <a:latin typeface="Consolas" panose="020B0609020204030204" pitchFamily="49" charset="0"/>
              </a:rPr>
              <a:t>]</a:t>
            </a:r>
            <a:br>
              <a:rPr kumimoji="0" lang="nl-BE" altLang="nl-BE" sz="2000" b="0" i="0" u="none" strike="noStrike" cap="none" normalizeH="0" baseline="0" dirty="0">
                <a:ln>
                  <a:noFill/>
                </a:ln>
                <a:solidFill>
                  <a:srgbClr val="000000"/>
                </a:solidFill>
                <a:effectLst/>
                <a:latin typeface="Consolas" panose="020B0609020204030204" pitchFamily="49" charset="0"/>
              </a:rPr>
            </a:b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0" i="0" u="none" strike="noStrike" cap="none" normalizeH="0" baseline="0" dirty="0" err="1">
                <a:ln>
                  <a:noFill/>
                </a:ln>
                <a:solidFill>
                  <a:srgbClr val="000000"/>
                </a:solidFill>
                <a:effectLst/>
                <a:latin typeface="Consolas" panose="020B0609020204030204" pitchFamily="49" charset="0"/>
              </a:rPr>
              <a:t>number_per_room</a:t>
            </a:r>
            <a:r>
              <a:rPr kumimoji="0" lang="nl-BE" altLang="nl-BE" sz="2000" b="0" i="0" u="none" strike="noStrike" cap="none" normalizeH="0" baseline="0" dirty="0">
                <a:ln>
                  <a:noFill/>
                </a:ln>
                <a:solidFill>
                  <a:srgbClr val="000000"/>
                </a:solidFill>
                <a:effectLst/>
                <a:latin typeface="Consolas" panose="020B0609020204030204" pitchFamily="49" charset="0"/>
              </a:rPr>
              <a:t> = </a:t>
            </a:r>
            <a:r>
              <a:rPr kumimoji="0" lang="nl-BE" altLang="nl-BE" sz="2000" b="0" i="0" u="none" strike="noStrike" cap="none" normalizeH="0" baseline="0" dirty="0">
                <a:ln>
                  <a:noFill/>
                </a:ln>
                <a:solidFill>
                  <a:srgbClr val="0000FF"/>
                </a:solidFill>
                <a:effectLst/>
                <a:latin typeface="Consolas" panose="020B0609020204030204" pitchFamily="49" charset="0"/>
              </a:rPr>
              <a:t>0</a:t>
            </a:r>
            <a:br>
              <a:rPr kumimoji="0" lang="nl-BE" altLang="nl-BE" sz="2000" b="0" i="0" u="none" strike="noStrike" cap="none" normalizeH="0" baseline="0" dirty="0">
                <a:ln>
                  <a:noFill/>
                </a:ln>
                <a:solidFill>
                  <a:srgbClr val="0000FF"/>
                </a:solidFill>
                <a:effectLst/>
                <a:latin typeface="Consolas" panose="020B0609020204030204" pitchFamily="49" charset="0"/>
              </a:rPr>
            </a:br>
            <a:br>
              <a:rPr kumimoji="0" lang="nl-BE" altLang="nl-BE" sz="2000" b="0" i="0" u="none" strike="noStrike" cap="none" normalizeH="0" baseline="0" dirty="0">
                <a:ln>
                  <a:noFill/>
                </a:ln>
                <a:solidFill>
                  <a:srgbClr val="0000FF"/>
                </a:solidFill>
                <a:effectLst/>
                <a:latin typeface="Consolas" panose="020B0609020204030204" pitchFamily="49" charset="0"/>
              </a:rPr>
            </a:br>
            <a:r>
              <a:rPr kumimoji="0" lang="nl-BE" altLang="nl-BE" sz="2000" b="0" i="0" u="none" strike="noStrike" cap="none" normalizeH="0" baseline="0" dirty="0">
                <a:ln>
                  <a:noFill/>
                </a:ln>
                <a:solidFill>
                  <a:srgbClr val="0000FF"/>
                </a:solidFill>
                <a:effectLst/>
                <a:latin typeface="Consolas" panose="020B0609020204030204" pitchFamily="49" charset="0"/>
              </a:rPr>
              <a:t>        </a:t>
            </a:r>
            <a:r>
              <a:rPr kumimoji="0" lang="nl-BE" altLang="nl-BE" sz="2000" b="1" i="0" u="none" strike="noStrike" cap="none" normalizeH="0" baseline="0" dirty="0" err="1">
                <a:ln>
                  <a:noFill/>
                </a:ln>
                <a:solidFill>
                  <a:srgbClr val="000080"/>
                </a:solidFill>
                <a:effectLst/>
                <a:latin typeface="Consolas" panose="020B0609020204030204" pitchFamily="49" charset="0"/>
              </a:rPr>
              <a:t>while</a:t>
            </a:r>
            <a:r>
              <a:rPr kumimoji="0" lang="nl-BE" altLang="nl-BE" sz="2000" b="1" i="0" u="none" strike="noStrike" cap="none" normalizeH="0" baseline="0" dirty="0">
                <a:ln>
                  <a:noFill/>
                </a:ln>
                <a:solidFill>
                  <a:srgbClr val="000080"/>
                </a:solidFill>
                <a:effectLst/>
                <a:latin typeface="Consolas" panose="020B0609020204030204" pitchFamily="49" charset="0"/>
              </a:rPr>
              <a:t> </a:t>
            </a:r>
            <a:r>
              <a:rPr kumimoji="0" lang="nl-BE" altLang="nl-BE" sz="2000" b="0" i="0" u="none" strike="noStrike" cap="none" normalizeH="0" baseline="0" dirty="0">
                <a:ln>
                  <a:noFill/>
                </a:ln>
                <a:solidFill>
                  <a:srgbClr val="000000"/>
                </a:solidFill>
                <a:effectLst/>
                <a:latin typeface="Consolas" panose="020B0609020204030204" pitchFamily="49" charset="0"/>
              </a:rPr>
              <a:t>line </a:t>
            </a:r>
            <a:r>
              <a:rPr kumimoji="0" lang="nl-BE" altLang="nl-BE" sz="2000" b="1" i="0" u="none" strike="noStrike" cap="none" normalizeH="0" baseline="0" dirty="0">
                <a:ln>
                  <a:noFill/>
                </a:ln>
                <a:solidFill>
                  <a:srgbClr val="000080"/>
                </a:solidFill>
                <a:effectLst/>
                <a:latin typeface="Consolas" panose="020B0609020204030204" pitchFamily="49" charset="0"/>
              </a:rPr>
              <a:t>and </a:t>
            </a:r>
            <a:r>
              <a:rPr kumimoji="0" lang="nl-BE" altLang="nl-BE" sz="2000" b="0" i="0" u="none" strike="noStrike" cap="none" normalizeH="0" baseline="0" dirty="0">
                <a:ln>
                  <a:noFill/>
                </a:ln>
                <a:solidFill>
                  <a:srgbClr val="000000"/>
                </a:solidFill>
                <a:effectLst/>
                <a:latin typeface="Consolas" panose="020B0609020204030204" pitchFamily="49" charset="0"/>
              </a:rPr>
              <a:t>record[</a:t>
            </a:r>
            <a:r>
              <a:rPr kumimoji="0" lang="nl-BE" altLang="nl-BE" sz="2000" b="0" i="0" u="none" strike="noStrike" cap="none" normalizeH="0" baseline="0" dirty="0">
                <a:ln>
                  <a:noFill/>
                </a:ln>
                <a:solidFill>
                  <a:srgbClr val="0000FF"/>
                </a:solidFill>
                <a:effectLst/>
                <a:latin typeface="Consolas" panose="020B0609020204030204" pitchFamily="49" charset="0"/>
              </a:rPr>
              <a:t>2</a:t>
            </a:r>
            <a:r>
              <a:rPr kumimoji="0" lang="nl-BE" altLang="nl-BE" sz="2000" b="0" i="0" u="none" strike="noStrike" cap="none" normalizeH="0" baseline="0" dirty="0">
                <a:ln>
                  <a:noFill/>
                </a:ln>
                <a:solidFill>
                  <a:srgbClr val="000000"/>
                </a:solidFill>
                <a:effectLst/>
                <a:latin typeface="Consolas" panose="020B0609020204030204" pitchFamily="49" charset="0"/>
              </a:rPr>
              <a:t>] == </a:t>
            </a:r>
            <a:r>
              <a:rPr kumimoji="0" lang="nl-BE" altLang="nl-BE" sz="2000" b="0" i="0" u="none" strike="noStrike" cap="none" normalizeH="0" baseline="0" dirty="0" err="1">
                <a:ln>
                  <a:noFill/>
                </a:ln>
                <a:solidFill>
                  <a:srgbClr val="000000"/>
                </a:solidFill>
                <a:effectLst/>
                <a:latin typeface="Consolas" panose="020B0609020204030204" pitchFamily="49" charset="0"/>
              </a:rPr>
              <a:t>roomind</a:t>
            </a:r>
            <a:r>
              <a:rPr kumimoji="0" lang="nl-BE" altLang="nl-BE" sz="2000" b="0" i="0" u="none" strike="noStrike" cap="none" normalizeH="0" baseline="0" dirty="0">
                <a:ln>
                  <a:noFill/>
                </a:ln>
                <a:solidFill>
                  <a:srgbClr val="000000"/>
                </a:solidFill>
                <a:effectLst/>
                <a:latin typeface="Consolas" panose="020B0609020204030204" pitchFamily="49" charset="0"/>
              </a:rPr>
              <a:t>:</a:t>
            </a:r>
            <a:br>
              <a:rPr kumimoji="0" lang="nl-BE" altLang="nl-BE" sz="2000" b="0" i="0" u="none" strike="noStrike" cap="none" normalizeH="0" baseline="0" dirty="0">
                <a:ln>
                  <a:noFill/>
                </a:ln>
                <a:solidFill>
                  <a:srgbClr val="000000"/>
                </a:solidFill>
                <a:effectLst/>
                <a:latin typeface="Consolas" panose="020B0609020204030204" pitchFamily="49" charset="0"/>
              </a:rPr>
            </a:b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0" i="0" u="none" strike="noStrike" cap="none" normalizeH="0" baseline="0" dirty="0" err="1">
                <a:ln>
                  <a:noFill/>
                </a:ln>
                <a:solidFill>
                  <a:srgbClr val="000000"/>
                </a:solidFill>
                <a:effectLst/>
                <a:latin typeface="Consolas" panose="020B0609020204030204" pitchFamily="49" charset="0"/>
              </a:rPr>
              <a:t>number_per_room</a:t>
            </a:r>
            <a:r>
              <a:rPr kumimoji="0" lang="nl-BE" altLang="nl-BE" sz="2000" b="0" i="0" u="none" strike="noStrike" cap="none" normalizeH="0" baseline="0" dirty="0">
                <a:ln>
                  <a:noFill/>
                </a:ln>
                <a:solidFill>
                  <a:srgbClr val="000000"/>
                </a:solidFill>
                <a:effectLst/>
                <a:latin typeface="Consolas" panose="020B0609020204030204" pitchFamily="49" charset="0"/>
              </a:rPr>
              <a:t> += </a:t>
            </a:r>
            <a:r>
              <a:rPr kumimoji="0" lang="nl-BE" altLang="nl-BE" sz="2000" b="0" i="0" u="none" strike="noStrike" cap="none" normalizeH="0" baseline="0" dirty="0">
                <a:ln>
                  <a:noFill/>
                </a:ln>
                <a:solidFill>
                  <a:srgbClr val="0000FF"/>
                </a:solidFill>
                <a:effectLst/>
                <a:latin typeface="Consolas" panose="020B0609020204030204" pitchFamily="49" charset="0"/>
              </a:rPr>
              <a:t>1</a:t>
            </a:r>
            <a:br>
              <a:rPr kumimoji="0" lang="nl-BE" altLang="nl-BE" sz="2000" b="0" i="0" u="none" strike="noStrike" cap="none" normalizeH="0" baseline="0" dirty="0">
                <a:ln>
                  <a:noFill/>
                </a:ln>
                <a:solidFill>
                  <a:srgbClr val="0000FF"/>
                </a:solidFill>
                <a:effectLst/>
                <a:latin typeface="Consolas" panose="020B0609020204030204" pitchFamily="49" charset="0"/>
              </a:rPr>
            </a:br>
            <a:r>
              <a:rPr kumimoji="0" lang="nl-BE" altLang="nl-BE" sz="2000" b="0" i="0" u="none" strike="noStrike" cap="none" normalizeH="0" baseline="0" dirty="0">
                <a:ln>
                  <a:noFill/>
                </a:ln>
                <a:solidFill>
                  <a:srgbClr val="0000FF"/>
                </a:solidFill>
                <a:effectLst/>
                <a:latin typeface="Consolas" panose="020B0609020204030204" pitchFamily="49" charset="0"/>
              </a:rPr>
              <a:t>            </a:t>
            </a:r>
            <a:r>
              <a:rPr kumimoji="0" lang="nl-BE" altLang="nl-BE" sz="2000" b="0" i="0" u="none" strike="noStrike" cap="none" normalizeH="0" baseline="0" dirty="0">
                <a:ln>
                  <a:noFill/>
                </a:ln>
                <a:solidFill>
                  <a:srgbClr val="000000"/>
                </a:solidFill>
                <a:effectLst/>
                <a:latin typeface="Consolas" panose="020B0609020204030204" pitchFamily="49" charset="0"/>
              </a:rPr>
              <a:t>line = </a:t>
            </a:r>
            <a:r>
              <a:rPr kumimoji="0" lang="nl-BE" altLang="nl-BE" sz="2000" b="0" i="0" u="none" strike="noStrike" cap="none" normalizeH="0" baseline="0" dirty="0" err="1">
                <a:ln>
                  <a:noFill/>
                </a:ln>
                <a:solidFill>
                  <a:srgbClr val="000000"/>
                </a:solidFill>
                <a:effectLst/>
                <a:latin typeface="Consolas" panose="020B0609020204030204" pitchFamily="49" charset="0"/>
              </a:rPr>
              <a:t>file.readline</a:t>
            </a:r>
            <a:r>
              <a:rPr kumimoji="0" lang="nl-BE" altLang="nl-BE" sz="2000" b="0" i="0" u="none" strike="noStrike" cap="none" normalizeH="0" baseline="0" dirty="0">
                <a:ln>
                  <a:noFill/>
                </a:ln>
                <a:solidFill>
                  <a:srgbClr val="000000"/>
                </a:solidFill>
                <a:effectLst/>
                <a:latin typeface="Consolas" panose="020B0609020204030204" pitchFamily="49" charset="0"/>
              </a:rPr>
              <a:t>().</a:t>
            </a:r>
            <a:r>
              <a:rPr kumimoji="0" lang="nl-BE" altLang="nl-BE" sz="2000" b="0" i="0" u="none" strike="noStrike" cap="none" normalizeH="0" baseline="0" dirty="0" err="1">
                <a:ln>
                  <a:noFill/>
                </a:ln>
                <a:solidFill>
                  <a:srgbClr val="000000"/>
                </a:solidFill>
                <a:effectLst/>
                <a:latin typeface="Consolas" panose="020B0609020204030204" pitchFamily="49" charset="0"/>
              </a:rPr>
              <a:t>rstrip</a:t>
            </a:r>
            <a:r>
              <a:rPr kumimoji="0" lang="nl-BE" altLang="nl-BE" sz="2000" b="0" i="0" u="none" strike="noStrike" cap="none" normalizeH="0" baseline="0" dirty="0">
                <a:ln>
                  <a:noFill/>
                </a:ln>
                <a:solidFill>
                  <a:srgbClr val="000000"/>
                </a:solidFill>
                <a:effectLst/>
                <a:latin typeface="Consolas" panose="020B0609020204030204" pitchFamily="49" charset="0"/>
              </a:rPr>
              <a:t>()</a:t>
            </a:r>
            <a:br>
              <a:rPr kumimoji="0" lang="nl-BE" altLang="nl-BE" sz="2000" b="0" i="0" u="none" strike="noStrike" cap="none" normalizeH="0" baseline="0" dirty="0">
                <a:ln>
                  <a:noFill/>
                </a:ln>
                <a:solidFill>
                  <a:srgbClr val="000000"/>
                </a:solidFill>
                <a:effectLst/>
                <a:latin typeface="Consolas" panose="020B0609020204030204" pitchFamily="49" charset="0"/>
              </a:rPr>
            </a:br>
            <a:r>
              <a:rPr kumimoji="0" lang="nl-BE" altLang="nl-BE" sz="2000" b="0" i="0" u="none" strike="noStrike" cap="none" normalizeH="0" baseline="0" dirty="0">
                <a:ln>
                  <a:noFill/>
                </a:ln>
                <a:solidFill>
                  <a:srgbClr val="000000"/>
                </a:solidFill>
                <a:effectLst/>
                <a:latin typeface="Consolas" panose="020B0609020204030204" pitchFamily="49" charset="0"/>
              </a:rPr>
              <a:t>            record = </a:t>
            </a:r>
            <a:r>
              <a:rPr kumimoji="0" lang="nl-BE" altLang="nl-BE" sz="2000" b="0" i="0" u="none" strike="noStrike" cap="none" normalizeH="0" baseline="0" dirty="0" err="1">
                <a:ln>
                  <a:noFill/>
                </a:ln>
                <a:solidFill>
                  <a:srgbClr val="000000"/>
                </a:solidFill>
                <a:effectLst/>
                <a:latin typeface="Consolas" panose="020B0609020204030204" pitchFamily="49" charset="0"/>
              </a:rPr>
              <a:t>line.split</a:t>
            </a:r>
            <a:r>
              <a:rPr kumimoji="0" lang="nl-BE" altLang="nl-BE" sz="2000" b="0" i="0" u="none" strike="noStrike" cap="none" normalizeH="0" baseline="0" dirty="0">
                <a:ln>
                  <a:noFill/>
                </a:ln>
                <a:solidFill>
                  <a:srgbClr val="000000"/>
                </a:solidFill>
                <a:effectLst/>
                <a:latin typeface="Consolas" panose="020B0609020204030204" pitchFamily="49" charset="0"/>
              </a:rPr>
              <a:t>(</a:t>
            </a:r>
            <a:r>
              <a:rPr kumimoji="0" lang="nl-BE" altLang="nl-BE" sz="2000" b="1" i="0" u="none" strike="noStrike" cap="none" normalizeH="0" baseline="0" dirty="0">
                <a:ln>
                  <a:noFill/>
                </a:ln>
                <a:solidFill>
                  <a:srgbClr val="008080"/>
                </a:solidFill>
                <a:effectLst/>
                <a:latin typeface="Consolas" panose="020B0609020204030204" pitchFamily="49" charset="0"/>
              </a:rPr>
              <a:t>';'</a:t>
            </a:r>
            <a:r>
              <a:rPr kumimoji="0" lang="nl-BE" altLang="nl-BE" sz="2000" b="0" i="0" u="none" strike="noStrike" cap="none" normalizeH="0" baseline="0" dirty="0">
                <a:ln>
                  <a:noFill/>
                </a:ln>
                <a:solidFill>
                  <a:srgbClr val="000000"/>
                </a:solidFill>
                <a:effectLst/>
                <a:latin typeface="Consolas" panose="020B0609020204030204" pitchFamily="49" charset="0"/>
              </a:rPr>
              <a:t>)</a:t>
            </a:r>
            <a:br>
              <a:rPr kumimoji="0" lang="nl-BE" altLang="nl-BE" sz="2000" b="0" i="0" u="none" strike="noStrike" cap="none" normalizeH="0" baseline="0" dirty="0">
                <a:ln>
                  <a:noFill/>
                </a:ln>
                <a:solidFill>
                  <a:srgbClr val="000000"/>
                </a:solidFill>
                <a:effectLst/>
                <a:latin typeface="Consolas" panose="020B0609020204030204" pitchFamily="49" charset="0"/>
              </a:rPr>
            </a:br>
            <a:br>
              <a:rPr kumimoji="0" lang="nl-BE" altLang="nl-BE" sz="2000" b="0" i="0" u="none" strike="noStrike" cap="none" normalizeH="0" baseline="0" dirty="0">
                <a:ln>
                  <a:noFill/>
                </a:ln>
                <a:solidFill>
                  <a:srgbClr val="000000"/>
                </a:solidFill>
                <a:effectLst/>
                <a:latin typeface="Consolas" panose="020B0609020204030204" pitchFamily="49" charset="0"/>
              </a:rPr>
            </a:b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0" i="0" u="none" strike="noStrike" cap="none" normalizeH="0" baseline="0" dirty="0" err="1">
                <a:ln>
                  <a:noFill/>
                </a:ln>
                <a:solidFill>
                  <a:srgbClr val="000000"/>
                </a:solidFill>
                <a:effectLst/>
                <a:latin typeface="Consolas" panose="020B0609020204030204" pitchFamily="49" charset="0"/>
              </a:rPr>
              <a:t>room_list.append</a:t>
            </a:r>
            <a:r>
              <a:rPr kumimoji="0" lang="nl-BE" altLang="nl-BE" sz="2000" b="0" i="0" u="none" strike="noStrike" cap="none" normalizeH="0" baseline="0" dirty="0">
                <a:ln>
                  <a:noFill/>
                </a:ln>
                <a:solidFill>
                  <a:srgbClr val="000000"/>
                </a:solidFill>
                <a:effectLst/>
                <a:latin typeface="Consolas" panose="020B0609020204030204" pitchFamily="49" charset="0"/>
              </a:rPr>
              <a:t>([</a:t>
            </a:r>
            <a:r>
              <a:rPr kumimoji="0" lang="nl-BE" altLang="nl-BE" sz="2000" b="0" i="0" u="none" strike="noStrike" cap="none" normalizeH="0" baseline="0" dirty="0" err="1">
                <a:ln>
                  <a:noFill/>
                </a:ln>
                <a:solidFill>
                  <a:srgbClr val="000000"/>
                </a:solidFill>
                <a:effectLst/>
                <a:latin typeface="Consolas" panose="020B0609020204030204" pitchFamily="49" charset="0"/>
              </a:rPr>
              <a:t>roomind</a:t>
            </a: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0" i="0" u="none" strike="noStrike" cap="none" normalizeH="0" baseline="0" dirty="0" err="1">
                <a:ln>
                  <a:noFill/>
                </a:ln>
                <a:solidFill>
                  <a:srgbClr val="000000"/>
                </a:solidFill>
                <a:effectLst/>
                <a:latin typeface="Consolas" panose="020B0609020204030204" pitchFamily="49" charset="0"/>
              </a:rPr>
              <a:t>number_per_room</a:t>
            </a:r>
            <a:r>
              <a:rPr kumimoji="0" lang="nl-BE" altLang="nl-BE" sz="2000" b="0" i="0" u="none" strike="noStrike" cap="none" normalizeH="0" baseline="0" dirty="0">
                <a:ln>
                  <a:noFill/>
                </a:ln>
                <a:solidFill>
                  <a:srgbClr val="000000"/>
                </a:solidFill>
                <a:effectLst/>
                <a:latin typeface="Consolas" panose="020B0609020204030204" pitchFamily="49" charset="0"/>
              </a:rPr>
              <a:t>])</a:t>
            </a:r>
            <a:br>
              <a:rPr kumimoji="0" lang="nl-BE" altLang="nl-BE" sz="2000" b="0" i="0" u="none" strike="noStrike" cap="none" normalizeH="0" baseline="0" dirty="0">
                <a:ln>
                  <a:noFill/>
                </a:ln>
                <a:solidFill>
                  <a:srgbClr val="000000"/>
                </a:solidFill>
                <a:effectLst/>
                <a:latin typeface="Consolas" panose="020B0609020204030204" pitchFamily="49" charset="0"/>
              </a:rPr>
            </a:br>
            <a:br>
              <a:rPr kumimoji="0" lang="nl-BE" altLang="nl-BE" sz="2000" b="0" i="0" u="none" strike="noStrike" cap="none" normalizeH="0" baseline="0" dirty="0">
                <a:ln>
                  <a:noFill/>
                </a:ln>
                <a:solidFill>
                  <a:srgbClr val="000000"/>
                </a:solidFill>
                <a:effectLst/>
                <a:latin typeface="Consolas" panose="020B0609020204030204" pitchFamily="49" charset="0"/>
              </a:rPr>
            </a:br>
            <a:r>
              <a:rPr kumimoji="0" lang="nl-BE" altLang="nl-BE" sz="2000" b="0" i="0" u="none" strike="noStrike" cap="none" normalizeH="0" baseline="0" dirty="0">
                <a:ln>
                  <a:noFill/>
                </a:ln>
                <a:solidFill>
                  <a:srgbClr val="000080"/>
                </a:solidFill>
                <a:effectLst/>
                <a:latin typeface="Consolas" panose="020B0609020204030204" pitchFamily="49" charset="0"/>
              </a:rPr>
              <a:t>print</a:t>
            </a:r>
            <a:r>
              <a:rPr kumimoji="0" lang="nl-BE" altLang="nl-BE" sz="2000" b="0" i="0" u="none" strike="noStrike" cap="none" normalizeH="0" baseline="0" dirty="0">
                <a:ln>
                  <a:noFill/>
                </a:ln>
                <a:solidFill>
                  <a:srgbClr val="000000"/>
                </a:solidFill>
                <a:effectLst/>
                <a:latin typeface="Consolas" panose="020B0609020204030204" pitchFamily="49" charset="0"/>
              </a:rPr>
              <a:t>(</a:t>
            </a:r>
            <a:r>
              <a:rPr kumimoji="0" lang="nl-BE" altLang="nl-BE" sz="2000" b="0" i="0" u="none" strike="noStrike" cap="none" normalizeH="0" baseline="0" dirty="0" err="1">
                <a:ln>
                  <a:noFill/>
                </a:ln>
                <a:solidFill>
                  <a:srgbClr val="000000"/>
                </a:solidFill>
                <a:effectLst/>
                <a:latin typeface="Consolas" panose="020B0609020204030204" pitchFamily="49" charset="0"/>
              </a:rPr>
              <a:t>room_list</a:t>
            </a:r>
            <a:r>
              <a:rPr kumimoji="0" lang="nl-BE" altLang="nl-BE" sz="2000" b="0" i="0" u="none" strike="noStrike" cap="none" normalizeH="0" baseline="0" dirty="0">
                <a:ln>
                  <a:noFill/>
                </a:ln>
                <a:solidFill>
                  <a:srgbClr val="000000"/>
                </a:solidFill>
                <a:effectLst/>
                <a:latin typeface="Consolas" panose="020B0609020204030204" pitchFamily="49" charset="0"/>
              </a:rPr>
              <a:t>)</a:t>
            </a:r>
            <a:endParaRPr kumimoji="0" lang="nl-BE" altLang="nl-BE" sz="2000" b="0" i="0" u="none" strike="noStrike" cap="none" normalizeH="0" baseline="0" dirty="0">
              <a:ln>
                <a:noFill/>
              </a:ln>
              <a:solidFill>
                <a:schemeClr val="tx1"/>
              </a:solidFill>
              <a:effectLst/>
              <a:latin typeface="Arial" panose="020B0604020202020204" pitchFamily="34" charset="0"/>
            </a:endParaRPr>
          </a:p>
        </p:txBody>
      </p:sp>
      <p:sp>
        <p:nvSpPr>
          <p:cNvPr id="2" name="Titel 1"/>
          <p:cNvSpPr>
            <a:spLocks noGrp="1"/>
          </p:cNvSpPr>
          <p:nvPr>
            <p:ph type="title"/>
          </p:nvPr>
        </p:nvSpPr>
        <p:spPr/>
        <p:txBody>
          <a:bodyPr/>
          <a:lstStyle/>
          <a:p>
            <a:r>
              <a:rPr lang="nl-BE" dirty="0"/>
              <a:t>How to group data: </a:t>
            </a:r>
            <a:r>
              <a:rPr lang="nl-BE" dirty="0" err="1"/>
              <a:t>example</a:t>
            </a:r>
            <a:r>
              <a:rPr lang="nl-BE" dirty="0"/>
              <a:t> 2 with file</a:t>
            </a:r>
          </a:p>
        </p:txBody>
      </p:sp>
      <p:sp>
        <p:nvSpPr>
          <p:cNvPr id="20" name="Tijdelijke aanduiding voor inhoud 2">
            <a:extLst>
              <a:ext uri="{FF2B5EF4-FFF2-40B4-BE49-F238E27FC236}">
                <a16:creationId xmlns:a16="http://schemas.microsoft.com/office/drawing/2014/main" id="{004FABA5-CE99-42DE-B9D2-795667DBFA1F}"/>
              </a:ext>
            </a:extLst>
          </p:cNvPr>
          <p:cNvSpPr txBox="1">
            <a:spLocks/>
          </p:cNvSpPr>
          <p:nvPr/>
        </p:nvSpPr>
        <p:spPr>
          <a:xfrm>
            <a:off x="8267923" y="1469448"/>
            <a:ext cx="3757902" cy="5388552"/>
          </a:xfrm>
          <a:prstGeom prst="rect">
            <a:avLst/>
          </a:prstGeom>
          <a:ln>
            <a:solidFill>
              <a:srgbClr val="FF0000"/>
            </a:solidFill>
          </a:ln>
        </p:spPr>
        <p:txBody>
          <a:bodyPr vert="horz" wrap="square" lIns="91440" tIns="45720" rIns="91440" bIns="45720" rtlCol="0">
            <a:normAutofit/>
          </a:bodyPr>
          <a:lstStyle/>
          <a:p>
            <a:pPr>
              <a:lnSpc>
                <a:spcPct val="107000"/>
              </a:lnSpc>
              <a:spcAft>
                <a:spcPts val="800"/>
              </a:spcAft>
            </a:pPr>
            <a:endParaRPr lang="en-GB" dirty="0">
              <a:solidFill>
                <a:srgbClr val="FF0000"/>
              </a:solidFill>
              <a:latin typeface="Consolas" panose="020B0609020204030204" pitchFamily="49" charset="0"/>
              <a:ea typeface="Calibri" panose="020F0502020204030204" pitchFamily="34" charset="0"/>
              <a:cs typeface="Courier New" panose="02070309020205020404" pitchFamily="49" charset="0"/>
            </a:endParaRPr>
          </a:p>
          <a:p>
            <a:pPr>
              <a:lnSpc>
                <a:spcPct val="107000"/>
              </a:lnSpc>
              <a:spcAft>
                <a:spcPts val="800"/>
              </a:spcAft>
            </a:pPr>
            <a:r>
              <a:rPr lang="en-GB" kern="1200" dirty="0">
                <a:solidFill>
                  <a:srgbClr val="FF0000"/>
                </a:solidFill>
                <a:effectLst/>
                <a:latin typeface="Consolas" panose="020B0609020204030204" pitchFamily="49" charset="0"/>
                <a:ea typeface="Calibri" panose="020F0502020204030204" pitchFamily="34" charset="0"/>
                <a:cs typeface="Courier New" panose="02070309020205020404" pitchFamily="49" charset="0"/>
              </a:rPr>
              <a:t>program</a:t>
            </a:r>
            <a:r>
              <a:rPr lang="en-GB" kern="1200" dirty="0">
                <a:solidFill>
                  <a:srgbClr val="000000"/>
                </a:solidFill>
                <a:effectLst/>
                <a:latin typeface="Consolas" panose="020B0609020204030204" pitchFamily="49" charset="0"/>
                <a:ea typeface="Calibri" panose="020F0502020204030204" pitchFamily="34" charset="0"/>
                <a:cs typeface="Courier New" panose="02070309020205020404" pitchFamily="49" charset="0"/>
              </a:rPr>
              <a:t> </a:t>
            </a:r>
            <a:r>
              <a:rPr lang="en-GB" kern="1200" dirty="0">
                <a:solidFill>
                  <a:srgbClr val="FF0000"/>
                </a:solidFill>
                <a:effectLst/>
                <a:latin typeface="Consolas" panose="020B0609020204030204" pitchFamily="49" charset="0"/>
                <a:ea typeface="Calibri" panose="020F0502020204030204" pitchFamily="34" charset="0"/>
                <a:cs typeface="Courier New" panose="02070309020205020404" pitchFamily="49" charset="0"/>
              </a:rPr>
              <a:t>start instructions</a:t>
            </a:r>
            <a:endParaRPr lang="nl-BE" dirty="0">
              <a:effectLst/>
              <a:latin typeface="Consolas" panose="020B0609020204030204" pitchFamily="49" charset="0"/>
              <a:ea typeface="Calibri" panose="020F0502020204030204" pitchFamily="34" charset="0"/>
              <a:cs typeface="Times New Roman" panose="02020603050405020304" pitchFamily="18" charset="0"/>
            </a:endParaRPr>
          </a:p>
          <a:p>
            <a:pPr>
              <a:lnSpc>
                <a:spcPct val="107000"/>
              </a:lnSpc>
              <a:spcAft>
                <a:spcPts val="800"/>
              </a:spcAft>
            </a:pPr>
            <a:endParaRPr lang="en-GB" kern="1200" dirty="0">
              <a:solidFill>
                <a:srgbClr val="000000"/>
              </a:solidFill>
              <a:effectLst/>
              <a:latin typeface="Consolas" panose="020B0609020204030204" pitchFamily="49" charset="0"/>
              <a:ea typeface="Calibri" panose="020F0502020204030204" pitchFamily="34" charset="0"/>
              <a:cs typeface="Courier New" panose="02070309020205020404" pitchFamily="49" charset="0"/>
            </a:endParaRPr>
          </a:p>
          <a:p>
            <a:pPr>
              <a:lnSpc>
                <a:spcPct val="107000"/>
              </a:lnSpc>
              <a:spcAft>
                <a:spcPts val="800"/>
              </a:spcAft>
            </a:pPr>
            <a:endParaRPr lang="en-GB" dirty="0">
              <a:solidFill>
                <a:srgbClr val="000000"/>
              </a:solidFill>
              <a:latin typeface="Consolas" panose="020B0609020204030204" pitchFamily="49" charset="0"/>
              <a:ea typeface="Calibri" panose="020F0502020204030204" pitchFamily="34" charset="0"/>
              <a:cs typeface="Courier New" panose="02070309020205020404" pitchFamily="49" charset="0"/>
            </a:endParaRPr>
          </a:p>
          <a:p>
            <a:pPr>
              <a:lnSpc>
                <a:spcPct val="107000"/>
              </a:lnSpc>
              <a:spcAft>
                <a:spcPts val="800"/>
              </a:spcAft>
            </a:pPr>
            <a:r>
              <a:rPr lang="en-GB" kern="1200" dirty="0">
                <a:solidFill>
                  <a:srgbClr val="000000"/>
                </a:solidFill>
                <a:effectLst/>
                <a:latin typeface="Consolas" panose="020B0609020204030204" pitchFamily="49" charset="0"/>
                <a:ea typeface="Calibri" panose="020F0502020204030204" pitchFamily="34" charset="0"/>
                <a:cs typeface="Courier New" panose="02070309020205020404" pitchFamily="49" charset="0"/>
              </a:rPr>
              <a:t>while </a:t>
            </a:r>
            <a:r>
              <a:rPr lang="en-GB" kern="1200" dirty="0" err="1">
                <a:solidFill>
                  <a:srgbClr val="000000"/>
                </a:solidFill>
                <a:effectLst/>
                <a:latin typeface="Consolas" panose="020B0609020204030204" pitchFamily="49" charset="0"/>
                <a:ea typeface="Calibri" panose="020F0502020204030204" pitchFamily="34" charset="0"/>
                <a:cs typeface="Courier New" panose="02070309020205020404" pitchFamily="49" charset="0"/>
              </a:rPr>
              <a:t>not_end_data</a:t>
            </a:r>
            <a:r>
              <a:rPr lang="en-GB" kern="1200" dirty="0">
                <a:solidFill>
                  <a:srgbClr val="000000"/>
                </a:solidFill>
                <a:effectLst/>
                <a:latin typeface="Consolas" panose="020B0609020204030204" pitchFamily="49" charset="0"/>
                <a:ea typeface="Calibri" panose="020F0502020204030204" pitchFamily="34" charset="0"/>
                <a:cs typeface="Courier New" panose="02070309020205020404" pitchFamily="49" charset="0"/>
              </a:rPr>
              <a:t>:</a:t>
            </a:r>
            <a:endParaRPr lang="nl-BE" dirty="0">
              <a:effectLst/>
              <a:latin typeface="Consolas" panose="020B0609020204030204" pitchFamily="49" charset="0"/>
              <a:ea typeface="Calibri" panose="020F0502020204030204" pitchFamily="34" charset="0"/>
              <a:cs typeface="Times New Roman" panose="02020603050405020304" pitchFamily="18" charset="0"/>
            </a:endParaRPr>
          </a:p>
          <a:p>
            <a:pPr>
              <a:lnSpc>
                <a:spcPct val="107000"/>
              </a:lnSpc>
              <a:spcAft>
                <a:spcPts val="800"/>
              </a:spcAft>
            </a:pPr>
            <a:r>
              <a:rPr lang="en-GB" kern="1200" dirty="0">
                <a:solidFill>
                  <a:srgbClr val="000000"/>
                </a:solidFill>
                <a:effectLst/>
                <a:latin typeface="Consolas" panose="020B0609020204030204" pitchFamily="49" charset="0"/>
                <a:ea typeface="Calibri" panose="020F0502020204030204" pitchFamily="34" charset="0"/>
                <a:cs typeface="Courier New" panose="02070309020205020404" pitchFamily="49" charset="0"/>
              </a:rPr>
              <a:t>    </a:t>
            </a:r>
            <a:r>
              <a:rPr lang="en-GB" kern="1200" dirty="0">
                <a:solidFill>
                  <a:srgbClr val="4584B6"/>
                </a:solidFill>
                <a:effectLst/>
                <a:latin typeface="Consolas" panose="020B0609020204030204" pitchFamily="49" charset="0"/>
                <a:ea typeface="Calibri" panose="020F0502020204030204" pitchFamily="34" charset="0"/>
                <a:cs typeface="Courier New" panose="02070309020205020404" pitchFamily="49" charset="0"/>
              </a:rPr>
              <a:t>group start instructions</a:t>
            </a:r>
            <a:endParaRPr lang="nl-BE" dirty="0">
              <a:effectLst/>
              <a:latin typeface="Consolas" panose="020B0609020204030204" pitchFamily="49" charset="0"/>
              <a:ea typeface="Calibri" panose="020F0502020204030204" pitchFamily="34" charset="0"/>
              <a:cs typeface="Times New Roman" panose="02020603050405020304" pitchFamily="18" charset="0"/>
            </a:endParaRPr>
          </a:p>
          <a:p>
            <a:pPr>
              <a:lnSpc>
                <a:spcPct val="107000"/>
              </a:lnSpc>
              <a:spcAft>
                <a:spcPts val="800"/>
              </a:spcAft>
            </a:pPr>
            <a:endParaRPr lang="en-GB" sz="700" kern="1200" dirty="0">
              <a:solidFill>
                <a:srgbClr val="000000"/>
              </a:solidFill>
              <a:effectLst/>
              <a:latin typeface="Consolas" panose="020B0609020204030204" pitchFamily="49" charset="0"/>
              <a:ea typeface="Calibri" panose="020F0502020204030204" pitchFamily="34" charset="0"/>
              <a:cs typeface="Courier New" panose="02070309020205020404" pitchFamily="49" charset="0"/>
            </a:endParaRPr>
          </a:p>
          <a:p>
            <a:pPr>
              <a:lnSpc>
                <a:spcPct val="107000"/>
              </a:lnSpc>
            </a:pPr>
            <a:r>
              <a:rPr lang="en-GB" kern="1200" dirty="0">
                <a:solidFill>
                  <a:srgbClr val="000000"/>
                </a:solidFill>
                <a:effectLst/>
                <a:latin typeface="Consolas" panose="020B0609020204030204" pitchFamily="49" charset="0"/>
                <a:ea typeface="Calibri" panose="020F0502020204030204" pitchFamily="34" charset="0"/>
                <a:cs typeface="Courier New" panose="02070309020205020404" pitchFamily="49" charset="0"/>
              </a:rPr>
              <a:t>    while </a:t>
            </a:r>
            <a:r>
              <a:rPr lang="en-GB" kern="1200" dirty="0" err="1">
                <a:solidFill>
                  <a:srgbClr val="000000"/>
                </a:solidFill>
                <a:effectLst/>
                <a:latin typeface="Consolas" panose="020B0609020204030204" pitchFamily="49" charset="0"/>
                <a:ea typeface="Calibri" panose="020F0502020204030204" pitchFamily="34" charset="0"/>
                <a:cs typeface="Courier New" panose="02070309020205020404" pitchFamily="49" charset="0"/>
              </a:rPr>
              <a:t>not_end_data</a:t>
            </a:r>
            <a:r>
              <a:rPr lang="en-GB" kern="1200" dirty="0">
                <a:solidFill>
                  <a:srgbClr val="000000"/>
                </a:solidFill>
                <a:effectLst/>
                <a:latin typeface="Consolas" panose="020B0609020204030204" pitchFamily="49" charset="0"/>
                <a:ea typeface="Calibri" panose="020F0502020204030204" pitchFamily="34" charset="0"/>
                <a:cs typeface="Courier New" panose="02070309020205020404" pitchFamily="49" charset="0"/>
              </a:rPr>
              <a:t> and</a:t>
            </a:r>
            <a:endParaRPr lang="nl-BE" dirty="0">
              <a:effectLst/>
              <a:latin typeface="Consolas" panose="020B0609020204030204" pitchFamily="49" charset="0"/>
              <a:ea typeface="Calibri" panose="020F0502020204030204" pitchFamily="34" charset="0"/>
              <a:cs typeface="Times New Roman" panose="02020603050405020304" pitchFamily="18" charset="0"/>
            </a:endParaRPr>
          </a:p>
          <a:p>
            <a:pPr algn="r">
              <a:lnSpc>
                <a:spcPct val="107000"/>
              </a:lnSpc>
            </a:pPr>
            <a:r>
              <a:rPr lang="en-GB" kern="1200" dirty="0" err="1">
                <a:solidFill>
                  <a:srgbClr val="000000"/>
                </a:solidFill>
                <a:effectLst/>
                <a:latin typeface="Consolas" panose="020B0609020204030204" pitchFamily="49" charset="0"/>
                <a:ea typeface="Calibri" panose="020F0502020204030204" pitchFamily="34" charset="0"/>
                <a:cs typeface="Courier New" panose="02070309020205020404" pitchFamily="49" charset="0"/>
              </a:rPr>
              <a:t>in_the</a:t>
            </a:r>
            <a:r>
              <a:rPr lang="en-GB" kern="1200" dirty="0">
                <a:solidFill>
                  <a:srgbClr val="000000"/>
                </a:solidFill>
                <a:effectLst/>
                <a:latin typeface="Consolas" panose="020B0609020204030204" pitchFamily="49" charset="0"/>
                <a:ea typeface="Calibri" panose="020F0502020204030204" pitchFamily="34" charset="0"/>
                <a:cs typeface="Courier New" panose="02070309020205020404" pitchFamily="49" charset="0"/>
              </a:rPr>
              <a:t> </a:t>
            </a:r>
            <a:r>
              <a:rPr lang="en-GB" kern="1200" dirty="0" err="1">
                <a:solidFill>
                  <a:srgbClr val="000000"/>
                </a:solidFill>
                <a:effectLst/>
                <a:latin typeface="Consolas" panose="020B0609020204030204" pitchFamily="49" charset="0"/>
                <a:ea typeface="Calibri" panose="020F0502020204030204" pitchFamily="34" charset="0"/>
                <a:cs typeface="Courier New" panose="02070309020205020404" pitchFamily="49" charset="0"/>
              </a:rPr>
              <a:t>same_group</a:t>
            </a:r>
            <a:r>
              <a:rPr lang="en-GB" kern="1200" dirty="0">
                <a:solidFill>
                  <a:srgbClr val="000000"/>
                </a:solidFill>
                <a:effectLst/>
                <a:latin typeface="Consolas" panose="020B0609020204030204" pitchFamily="49" charset="0"/>
                <a:ea typeface="Calibri" panose="020F0502020204030204" pitchFamily="34" charset="0"/>
                <a:cs typeface="Courier New" panose="02070309020205020404" pitchFamily="49" charset="0"/>
              </a:rPr>
              <a:t>:</a:t>
            </a:r>
            <a:endParaRPr lang="nl-BE" dirty="0">
              <a:effectLst/>
              <a:latin typeface="Consolas" panose="020B0609020204030204" pitchFamily="49" charset="0"/>
              <a:ea typeface="Calibri" panose="020F0502020204030204" pitchFamily="34" charset="0"/>
              <a:cs typeface="Times New Roman" panose="02020603050405020304" pitchFamily="18" charset="0"/>
            </a:endParaRPr>
          </a:p>
          <a:p>
            <a:pPr>
              <a:lnSpc>
                <a:spcPct val="107000"/>
              </a:lnSpc>
              <a:spcAft>
                <a:spcPts val="800"/>
              </a:spcAft>
            </a:pPr>
            <a:endParaRPr lang="en-GB" sz="1000" kern="1200" dirty="0">
              <a:solidFill>
                <a:srgbClr val="000000"/>
              </a:solidFill>
              <a:effectLst/>
              <a:latin typeface="Consolas" panose="020B0609020204030204" pitchFamily="49" charset="0"/>
              <a:ea typeface="Calibri" panose="020F0502020204030204" pitchFamily="34" charset="0"/>
              <a:cs typeface="Courier New" panose="02070309020205020404" pitchFamily="49" charset="0"/>
            </a:endParaRPr>
          </a:p>
          <a:p>
            <a:pPr>
              <a:lnSpc>
                <a:spcPct val="107000"/>
              </a:lnSpc>
              <a:spcAft>
                <a:spcPts val="800"/>
              </a:spcAft>
            </a:pPr>
            <a:r>
              <a:rPr lang="en-GB" kern="1200" dirty="0">
                <a:solidFill>
                  <a:srgbClr val="000000"/>
                </a:solidFill>
                <a:effectLst/>
                <a:latin typeface="Consolas" panose="020B0609020204030204" pitchFamily="49" charset="0"/>
                <a:ea typeface="Calibri" panose="020F0502020204030204" pitchFamily="34" charset="0"/>
                <a:cs typeface="Courier New" panose="02070309020205020404" pitchFamily="49" charset="0"/>
              </a:rPr>
              <a:t>        actions </a:t>
            </a:r>
            <a:endParaRPr lang="nl-BE" dirty="0">
              <a:effectLst/>
              <a:latin typeface="Consolas" panose="020B0609020204030204" pitchFamily="49" charset="0"/>
              <a:ea typeface="Calibri" panose="020F0502020204030204" pitchFamily="34" charset="0"/>
              <a:cs typeface="Times New Roman" panose="02020603050405020304" pitchFamily="18" charset="0"/>
            </a:endParaRPr>
          </a:p>
          <a:p>
            <a:pPr>
              <a:lnSpc>
                <a:spcPct val="107000"/>
              </a:lnSpc>
              <a:spcAft>
                <a:spcPts val="800"/>
              </a:spcAft>
            </a:pPr>
            <a:endParaRPr lang="en-GB" sz="500" kern="1200" dirty="0">
              <a:solidFill>
                <a:srgbClr val="000000"/>
              </a:solidFill>
              <a:effectLst/>
              <a:latin typeface="Consolas" panose="020B0609020204030204" pitchFamily="49" charset="0"/>
              <a:ea typeface="Calibri" panose="020F0502020204030204" pitchFamily="34" charset="0"/>
              <a:cs typeface="Courier New" panose="02070309020205020404" pitchFamily="49" charset="0"/>
            </a:endParaRPr>
          </a:p>
          <a:p>
            <a:pPr>
              <a:lnSpc>
                <a:spcPct val="107000"/>
              </a:lnSpc>
              <a:spcAft>
                <a:spcPts val="800"/>
              </a:spcAft>
            </a:pPr>
            <a:r>
              <a:rPr lang="en-GB" kern="1200" dirty="0">
                <a:solidFill>
                  <a:srgbClr val="000000"/>
                </a:solidFill>
                <a:effectLst/>
                <a:latin typeface="Consolas" panose="020B0609020204030204" pitchFamily="49" charset="0"/>
                <a:ea typeface="Calibri" panose="020F0502020204030204" pitchFamily="34" charset="0"/>
                <a:cs typeface="Courier New" panose="02070309020205020404" pitchFamily="49" charset="0"/>
              </a:rPr>
              <a:t>    </a:t>
            </a:r>
            <a:r>
              <a:rPr lang="en-GB" kern="1200" dirty="0">
                <a:solidFill>
                  <a:srgbClr val="4584B6"/>
                </a:solidFill>
                <a:effectLst/>
                <a:latin typeface="Consolas" panose="020B0609020204030204" pitchFamily="49" charset="0"/>
                <a:ea typeface="Calibri" panose="020F0502020204030204" pitchFamily="34" charset="0"/>
                <a:cs typeface="Courier New" panose="02070309020205020404" pitchFamily="49" charset="0"/>
              </a:rPr>
              <a:t>group</a:t>
            </a:r>
            <a:r>
              <a:rPr lang="en-GB" kern="1200" dirty="0">
                <a:solidFill>
                  <a:srgbClr val="000000"/>
                </a:solidFill>
                <a:effectLst/>
                <a:latin typeface="Consolas" panose="020B0609020204030204" pitchFamily="49" charset="0"/>
                <a:ea typeface="Calibri" panose="020F0502020204030204" pitchFamily="34" charset="0"/>
                <a:cs typeface="Courier New" panose="02070309020205020404" pitchFamily="49" charset="0"/>
              </a:rPr>
              <a:t> </a:t>
            </a:r>
            <a:r>
              <a:rPr lang="en-GB" kern="1200" dirty="0">
                <a:solidFill>
                  <a:srgbClr val="4584B6"/>
                </a:solidFill>
                <a:effectLst/>
                <a:latin typeface="Consolas" panose="020B0609020204030204" pitchFamily="49" charset="0"/>
                <a:ea typeface="Calibri" panose="020F0502020204030204" pitchFamily="34" charset="0"/>
                <a:cs typeface="Courier New" panose="02070309020205020404" pitchFamily="49" charset="0"/>
              </a:rPr>
              <a:t>final instructions</a:t>
            </a:r>
            <a:endParaRPr lang="nl-BE" dirty="0">
              <a:effectLst/>
              <a:latin typeface="Consolas" panose="020B0609020204030204" pitchFamily="49" charset="0"/>
              <a:ea typeface="Calibri" panose="020F0502020204030204" pitchFamily="34" charset="0"/>
              <a:cs typeface="Times New Roman" panose="02020603050405020304" pitchFamily="18" charset="0"/>
            </a:endParaRPr>
          </a:p>
          <a:p>
            <a:pPr>
              <a:lnSpc>
                <a:spcPct val="107000"/>
              </a:lnSpc>
              <a:spcAft>
                <a:spcPts val="800"/>
              </a:spcAft>
            </a:pPr>
            <a:endParaRPr lang="en-GB" kern="1200" dirty="0">
              <a:solidFill>
                <a:srgbClr val="FF0000"/>
              </a:solidFill>
              <a:effectLst/>
              <a:latin typeface="Consolas" panose="020B0609020204030204" pitchFamily="49" charset="0"/>
              <a:ea typeface="Calibri" panose="020F0502020204030204" pitchFamily="34" charset="0"/>
              <a:cs typeface="Courier New" panose="02070309020205020404" pitchFamily="49" charset="0"/>
            </a:endParaRPr>
          </a:p>
          <a:p>
            <a:pPr>
              <a:lnSpc>
                <a:spcPct val="107000"/>
              </a:lnSpc>
              <a:spcAft>
                <a:spcPts val="800"/>
              </a:spcAft>
            </a:pPr>
            <a:r>
              <a:rPr lang="en-GB" kern="1200" dirty="0">
                <a:solidFill>
                  <a:srgbClr val="FF0000"/>
                </a:solidFill>
                <a:effectLst/>
                <a:latin typeface="Consolas" panose="020B0609020204030204" pitchFamily="49" charset="0"/>
                <a:ea typeface="Calibri" panose="020F0502020204030204" pitchFamily="34" charset="0"/>
                <a:cs typeface="Courier New" panose="02070309020205020404" pitchFamily="49" charset="0"/>
              </a:rPr>
              <a:t>program</a:t>
            </a:r>
            <a:r>
              <a:rPr lang="en-GB" kern="1200" dirty="0">
                <a:solidFill>
                  <a:srgbClr val="000000"/>
                </a:solidFill>
                <a:effectLst/>
                <a:latin typeface="Consolas" panose="020B0609020204030204" pitchFamily="49" charset="0"/>
                <a:ea typeface="Calibri" panose="020F0502020204030204" pitchFamily="34" charset="0"/>
                <a:cs typeface="Courier New" panose="02070309020205020404" pitchFamily="49" charset="0"/>
              </a:rPr>
              <a:t> </a:t>
            </a:r>
            <a:r>
              <a:rPr lang="en-GB" kern="1200" dirty="0">
                <a:solidFill>
                  <a:srgbClr val="FF0000"/>
                </a:solidFill>
                <a:effectLst/>
                <a:latin typeface="Consolas" panose="020B0609020204030204" pitchFamily="49" charset="0"/>
                <a:ea typeface="Calibri" panose="020F0502020204030204" pitchFamily="34" charset="0"/>
                <a:cs typeface="Courier New" panose="02070309020205020404" pitchFamily="49" charset="0"/>
              </a:rPr>
              <a:t>final instructions</a:t>
            </a:r>
            <a:endParaRPr lang="nl-BE" dirty="0">
              <a:effectLst/>
              <a:latin typeface="Consolas" panose="020B0609020204030204" pitchFamily="49" charset="0"/>
              <a:ea typeface="Calibri" panose="020F0502020204030204" pitchFamily="34" charset="0"/>
              <a:cs typeface="Times New Roman" panose="02020603050405020304" pitchFamily="18" charset="0"/>
            </a:endParaRPr>
          </a:p>
        </p:txBody>
      </p:sp>
      <p:sp>
        <p:nvSpPr>
          <p:cNvPr id="21" name="Rechthoek 20">
            <a:extLst>
              <a:ext uri="{FF2B5EF4-FFF2-40B4-BE49-F238E27FC236}">
                <a16:creationId xmlns:a16="http://schemas.microsoft.com/office/drawing/2014/main" id="{28961ED1-6E01-4201-98F7-D18D2A934A95}"/>
              </a:ext>
            </a:extLst>
          </p:cNvPr>
          <p:cNvSpPr/>
          <p:nvPr/>
        </p:nvSpPr>
        <p:spPr>
          <a:xfrm>
            <a:off x="9083856" y="4726396"/>
            <a:ext cx="1739061" cy="737118"/>
          </a:xfrm>
          <a:prstGeom prst="rect">
            <a:avLst/>
          </a:prstGeom>
          <a:noFill/>
          <a:ln w="38100">
            <a:solidFill>
              <a:srgbClr val="D5AD4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2" name="Rechthoek 21">
            <a:extLst>
              <a:ext uri="{FF2B5EF4-FFF2-40B4-BE49-F238E27FC236}">
                <a16:creationId xmlns:a16="http://schemas.microsoft.com/office/drawing/2014/main" id="{C6CBC05F-8727-4A36-910F-B6BB785123D3}"/>
              </a:ext>
            </a:extLst>
          </p:cNvPr>
          <p:cNvSpPr/>
          <p:nvPr/>
        </p:nvSpPr>
        <p:spPr>
          <a:xfrm>
            <a:off x="2051685" y="4651434"/>
            <a:ext cx="5841874" cy="984256"/>
          </a:xfrm>
          <a:prstGeom prst="rect">
            <a:avLst/>
          </a:prstGeom>
          <a:noFill/>
          <a:ln w="38100">
            <a:solidFill>
              <a:srgbClr val="D5AD4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3" name="Rechthoek 22">
            <a:extLst>
              <a:ext uri="{FF2B5EF4-FFF2-40B4-BE49-F238E27FC236}">
                <a16:creationId xmlns:a16="http://schemas.microsoft.com/office/drawing/2014/main" id="{735F19E0-B73A-4879-91FF-1B18450EDE5E}"/>
              </a:ext>
            </a:extLst>
          </p:cNvPr>
          <p:cNvSpPr/>
          <p:nvPr/>
        </p:nvSpPr>
        <p:spPr>
          <a:xfrm>
            <a:off x="1492897" y="3394597"/>
            <a:ext cx="6400662" cy="737118"/>
          </a:xfrm>
          <a:prstGeom prst="rect">
            <a:avLst/>
          </a:prstGeom>
          <a:noFill/>
          <a:ln w="38100">
            <a:solidFill>
              <a:srgbClr val="4584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4" name="Rechthoek 23">
            <a:extLst>
              <a:ext uri="{FF2B5EF4-FFF2-40B4-BE49-F238E27FC236}">
                <a16:creationId xmlns:a16="http://schemas.microsoft.com/office/drawing/2014/main" id="{DF468750-4C24-4CCA-AB9D-F1F009769C6C}"/>
              </a:ext>
            </a:extLst>
          </p:cNvPr>
          <p:cNvSpPr/>
          <p:nvPr/>
        </p:nvSpPr>
        <p:spPr>
          <a:xfrm>
            <a:off x="1492897" y="5747790"/>
            <a:ext cx="6400662" cy="522381"/>
          </a:xfrm>
          <a:prstGeom prst="rect">
            <a:avLst/>
          </a:prstGeom>
          <a:noFill/>
          <a:ln w="38100">
            <a:solidFill>
              <a:srgbClr val="4584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Picture 4">
            <a:extLst>
              <a:ext uri="{FF2B5EF4-FFF2-40B4-BE49-F238E27FC236}">
                <a16:creationId xmlns:a16="http://schemas.microsoft.com/office/drawing/2014/main" id="{A3D32B8C-83F4-4EDF-908D-78F98512BEF8}"/>
              </a:ext>
            </a:extLst>
          </p:cNvPr>
          <p:cNvPicPr>
            <a:picLocks noChangeAspect="1"/>
          </p:cNvPicPr>
          <p:nvPr/>
        </p:nvPicPr>
        <p:blipFill>
          <a:blip r:embed="rId5"/>
          <a:stretch>
            <a:fillRect/>
          </a:stretch>
        </p:blipFill>
        <p:spPr>
          <a:xfrm>
            <a:off x="3200623" y="6322527"/>
            <a:ext cx="5067300" cy="419100"/>
          </a:xfrm>
          <a:prstGeom prst="rect">
            <a:avLst/>
          </a:prstGeom>
        </p:spPr>
      </p:pic>
      <p:pic>
        <p:nvPicPr>
          <p:cNvPr id="6" name="Audio 5">
            <a:hlinkClick r:id="" action="ppaction://media"/>
            <a:extLst>
              <a:ext uri="{FF2B5EF4-FFF2-40B4-BE49-F238E27FC236}">
                <a16:creationId xmlns:a16="http://schemas.microsoft.com/office/drawing/2014/main" id="{293F9855-9EC3-4FC6-8780-3B6EAD92C1C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308927556"/>
      </p:ext>
    </p:extLst>
  </p:cSld>
  <p:clrMapOvr>
    <a:masterClrMapping/>
  </p:clrMapOvr>
  <mc:AlternateContent xmlns:mc="http://schemas.openxmlformats.org/markup-compatibility/2006">
    <mc:Choice xmlns:p14="http://schemas.microsoft.com/office/powerpoint/2010/main" Requires="p14">
      <p:transition spd="slow" p14:dur="2000" advTm="94812"/>
    </mc:Choice>
    <mc:Fallback>
      <p:transition spd="slow" advTm="948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a:t>Content</a:t>
            </a:r>
          </a:p>
        </p:txBody>
      </p:sp>
      <p:sp>
        <p:nvSpPr>
          <p:cNvPr id="3" name="Tijdelijke aanduiding voor inhoud 2"/>
          <p:cNvSpPr>
            <a:spLocks noGrp="1"/>
          </p:cNvSpPr>
          <p:nvPr>
            <p:ph idx="1"/>
          </p:nvPr>
        </p:nvSpPr>
        <p:spPr>
          <a:xfrm>
            <a:off x="589678" y="1607338"/>
            <a:ext cx="11291048" cy="4626069"/>
          </a:xfrm>
        </p:spPr>
        <p:txBody>
          <a:bodyPr>
            <a:normAutofit/>
          </a:bodyPr>
          <a:lstStyle/>
          <a:p>
            <a:r>
              <a:rPr lang="nl-BE" dirty="0"/>
              <a:t>When to group data?</a:t>
            </a:r>
          </a:p>
          <a:p>
            <a:r>
              <a:rPr lang="nl-BE" dirty="0"/>
              <a:t>How to group data?</a:t>
            </a:r>
          </a:p>
          <a:p>
            <a:r>
              <a:rPr lang="nl-BE" dirty="0"/>
              <a:t>Examples</a:t>
            </a:r>
          </a:p>
        </p:txBody>
      </p:sp>
      <p:sp>
        <p:nvSpPr>
          <p:cNvPr id="4" name="Tijdelijke aanduiding voor dianummer 3"/>
          <p:cNvSpPr>
            <a:spLocks noGrp="1"/>
          </p:cNvSpPr>
          <p:nvPr>
            <p:ph type="sldNum" sz="quarter" idx="12"/>
          </p:nvPr>
        </p:nvSpPr>
        <p:spPr/>
        <p:txBody>
          <a:bodyPr/>
          <a:lstStyle/>
          <a:p>
            <a:fld id="{FE1B3154-47D9-4402-8EDB-E791933DC0B9}" type="slidenum">
              <a:rPr lang="nl-BE" smtClean="0"/>
              <a:pPr/>
              <a:t>2</a:t>
            </a:fld>
            <a:endParaRPr lang="nl-BE" dirty="0"/>
          </a:p>
        </p:txBody>
      </p:sp>
      <p:pic>
        <p:nvPicPr>
          <p:cNvPr id="5" name="Audio 4">
            <a:hlinkClick r:id="" action="ppaction://media"/>
            <a:extLst>
              <a:ext uri="{FF2B5EF4-FFF2-40B4-BE49-F238E27FC236}">
                <a16:creationId xmlns:a16="http://schemas.microsoft.com/office/drawing/2014/main" id="{02B48F19-2121-490F-90D9-B3D15BE0230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3576761180"/>
      </p:ext>
    </p:extLst>
  </p:cSld>
  <p:clrMapOvr>
    <a:masterClrMapping/>
  </p:clrMapOvr>
  <mc:AlternateContent xmlns:mc="http://schemas.openxmlformats.org/markup-compatibility/2006">
    <mc:Choice xmlns:p14="http://schemas.microsoft.com/office/powerpoint/2010/main" Requires="p14">
      <p:transition spd="slow" p14:dur="2000" advTm="8493"/>
    </mc:Choice>
    <mc:Fallback>
      <p:transition spd="slow" advTm="84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a:t>Example 1: why group data? </a:t>
            </a:r>
          </a:p>
        </p:txBody>
      </p:sp>
      <p:sp>
        <p:nvSpPr>
          <p:cNvPr id="3" name="Tijdelijke aanduiding voor inhoud 2"/>
          <p:cNvSpPr>
            <a:spLocks noGrp="1"/>
          </p:cNvSpPr>
          <p:nvPr>
            <p:ph idx="1"/>
          </p:nvPr>
        </p:nvSpPr>
        <p:spPr>
          <a:xfrm>
            <a:off x="582704" y="1550894"/>
            <a:ext cx="4649171" cy="4626069"/>
          </a:xfrm>
        </p:spPr>
        <p:txBody>
          <a:bodyPr/>
          <a:lstStyle/>
          <a:p>
            <a:r>
              <a:rPr lang="nl-BE" dirty="0"/>
              <a:t>This shoe store has an alphabetical list of all the shoe brands they sell (from a database or a file).</a:t>
            </a:r>
          </a:p>
          <a:p>
            <a:r>
              <a:rPr lang="nl-BE" dirty="0"/>
              <a:t>On the website, brands are grouped by </a:t>
            </a:r>
            <a:r>
              <a:rPr lang="nl-BE" dirty="0" err="1"/>
              <a:t>highlighting</a:t>
            </a:r>
            <a:r>
              <a:rPr lang="nl-BE" dirty="0"/>
              <a:t> </a:t>
            </a:r>
            <a:r>
              <a:rPr lang="nl-BE" dirty="0" err="1"/>
              <a:t>the</a:t>
            </a:r>
            <a:r>
              <a:rPr lang="nl-BE" dirty="0">
                <a:solidFill>
                  <a:srgbClr val="4584B6"/>
                </a:solidFill>
              </a:rPr>
              <a:t> first letter of </a:t>
            </a:r>
            <a:r>
              <a:rPr lang="nl-BE" dirty="0"/>
              <a:t>the brand name.</a:t>
            </a:r>
          </a:p>
        </p:txBody>
      </p:sp>
      <p:sp>
        <p:nvSpPr>
          <p:cNvPr id="4" name="Tijdelijke aanduiding voor dianummer 3"/>
          <p:cNvSpPr>
            <a:spLocks noGrp="1"/>
          </p:cNvSpPr>
          <p:nvPr>
            <p:ph type="sldNum" sz="quarter" idx="12"/>
          </p:nvPr>
        </p:nvSpPr>
        <p:spPr/>
        <p:txBody>
          <a:bodyPr/>
          <a:lstStyle/>
          <a:p>
            <a:fld id="{FE1B3154-47D9-4402-8EDB-E791933DC0B9}" type="slidenum">
              <a:rPr lang="nl-BE" smtClean="0"/>
              <a:pPr/>
              <a:t>3</a:t>
            </a:fld>
            <a:endParaRPr lang="nl-BE" dirty="0"/>
          </a:p>
        </p:txBody>
      </p:sp>
      <p:pic>
        <p:nvPicPr>
          <p:cNvPr id="5" name="Afbeelding 4"/>
          <p:cNvPicPr>
            <a:picLocks noChangeAspect="1"/>
          </p:cNvPicPr>
          <p:nvPr/>
        </p:nvPicPr>
        <p:blipFill rotWithShape="1">
          <a:blip r:embed="rId5"/>
          <a:srcRect l="4077" t="5076" r="268" b="2190"/>
          <a:stretch/>
        </p:blipFill>
        <p:spPr>
          <a:xfrm>
            <a:off x="5307291" y="1624094"/>
            <a:ext cx="6722004" cy="4732256"/>
          </a:xfrm>
          <a:prstGeom prst="rect">
            <a:avLst/>
          </a:prstGeom>
          <a:ln>
            <a:solidFill>
              <a:schemeClr val="bg1">
                <a:lumMod val="65000"/>
              </a:schemeClr>
            </a:solidFill>
          </a:ln>
        </p:spPr>
      </p:pic>
      <p:sp>
        <p:nvSpPr>
          <p:cNvPr id="6" name="Ovaal 5"/>
          <p:cNvSpPr/>
          <p:nvPr/>
        </p:nvSpPr>
        <p:spPr>
          <a:xfrm>
            <a:off x="5147035" y="1550894"/>
            <a:ext cx="650450" cy="541857"/>
          </a:xfrm>
          <a:prstGeom prst="ellipse">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Ovaal 7"/>
          <p:cNvSpPr/>
          <p:nvPr/>
        </p:nvSpPr>
        <p:spPr>
          <a:xfrm>
            <a:off x="5148603" y="3268143"/>
            <a:ext cx="650450" cy="541857"/>
          </a:xfrm>
          <a:prstGeom prst="ellipse">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Ovaal 8"/>
          <p:cNvSpPr/>
          <p:nvPr/>
        </p:nvSpPr>
        <p:spPr>
          <a:xfrm>
            <a:off x="5150171" y="5277627"/>
            <a:ext cx="650450" cy="541857"/>
          </a:xfrm>
          <a:prstGeom prst="ellipse">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0" name="Audio 9">
            <a:hlinkClick r:id="" action="ppaction://media"/>
            <a:extLst>
              <a:ext uri="{FF2B5EF4-FFF2-40B4-BE49-F238E27FC236}">
                <a16:creationId xmlns:a16="http://schemas.microsoft.com/office/drawing/2014/main" id="{2A8E0C4A-0CEC-4A32-8049-8DDD426F976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2899862732"/>
      </p:ext>
    </p:extLst>
  </p:cSld>
  <p:clrMapOvr>
    <a:masterClrMapping/>
  </p:clrMapOvr>
  <mc:AlternateContent xmlns:mc="http://schemas.openxmlformats.org/markup-compatibility/2006">
    <mc:Choice xmlns:p14="http://schemas.microsoft.com/office/powerpoint/2010/main" Requires="p14">
      <p:transition spd="slow" p14:dur="2000" advTm="33178"/>
    </mc:Choice>
    <mc:Fallback>
      <p:transition spd="slow" advTm="331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a:t>Example 2: why group data? </a:t>
            </a:r>
          </a:p>
        </p:txBody>
      </p:sp>
      <p:sp>
        <p:nvSpPr>
          <p:cNvPr id="3" name="Tijdelijke aanduiding voor inhoud 2"/>
          <p:cNvSpPr>
            <a:spLocks noGrp="1"/>
          </p:cNvSpPr>
          <p:nvPr>
            <p:ph idx="1"/>
          </p:nvPr>
        </p:nvSpPr>
        <p:spPr>
          <a:xfrm>
            <a:off x="3763652" y="1525928"/>
            <a:ext cx="8000456" cy="4626069"/>
          </a:xfrm>
        </p:spPr>
        <p:txBody>
          <a:bodyPr/>
          <a:lstStyle/>
          <a:p>
            <a:r>
              <a:rPr lang="nl-BE" dirty="0"/>
              <a:t>One of your colleagues made a file with the name of each student and the room where that student is taking the exam.</a:t>
            </a:r>
          </a:p>
          <a:p>
            <a:r>
              <a:rPr lang="nl-BE" dirty="0"/>
              <a:t>You want a List with the number of students per classroom.</a:t>
            </a:r>
          </a:p>
          <a:p>
            <a:endParaRPr lang="nl-BE" dirty="0"/>
          </a:p>
          <a:p>
            <a:endParaRPr lang="nl-BE" dirty="0"/>
          </a:p>
          <a:p>
            <a:r>
              <a:rPr lang="nl-BE" dirty="0"/>
              <a:t>Note: </a:t>
            </a:r>
            <a:r>
              <a:rPr lang="nl-BE" dirty="0" err="1"/>
              <a:t>the</a:t>
            </a:r>
            <a:r>
              <a:rPr lang="nl-BE" dirty="0"/>
              <a:t> records in </a:t>
            </a:r>
            <a:r>
              <a:rPr lang="nl-BE" dirty="0" err="1"/>
              <a:t>the</a:t>
            </a:r>
            <a:r>
              <a:rPr lang="nl-BE" dirty="0"/>
              <a:t> file are </a:t>
            </a:r>
            <a:r>
              <a:rPr lang="nl-BE" dirty="0" err="1"/>
              <a:t>grouped</a:t>
            </a:r>
            <a:r>
              <a:rPr lang="nl-BE" dirty="0"/>
              <a:t> </a:t>
            </a:r>
            <a:r>
              <a:rPr lang="nl-BE" dirty="0" err="1"/>
              <a:t>by</a:t>
            </a:r>
            <a:r>
              <a:rPr lang="nl-BE" dirty="0"/>
              <a:t> classroom (</a:t>
            </a:r>
            <a:r>
              <a:rPr lang="nl-BE" dirty="0" err="1"/>
              <a:t>not</a:t>
            </a:r>
            <a:r>
              <a:rPr lang="nl-BE" dirty="0"/>
              <a:t> </a:t>
            </a:r>
            <a:r>
              <a:rPr lang="nl-BE" dirty="0" err="1"/>
              <a:t>ordered</a:t>
            </a:r>
            <a:r>
              <a:rPr lang="nl-BE" dirty="0"/>
              <a:t> </a:t>
            </a:r>
            <a:r>
              <a:rPr lang="nl-BE" dirty="0" err="1"/>
              <a:t>by</a:t>
            </a:r>
            <a:r>
              <a:rPr lang="nl-BE" dirty="0"/>
              <a:t> room </a:t>
            </a:r>
            <a:r>
              <a:rPr lang="nl-BE" dirty="0" err="1"/>
              <a:t>number</a:t>
            </a:r>
            <a:r>
              <a:rPr lang="nl-BE" dirty="0"/>
              <a:t>!)</a:t>
            </a:r>
          </a:p>
        </p:txBody>
      </p:sp>
      <p:sp>
        <p:nvSpPr>
          <p:cNvPr id="4" name="Tijdelijke aanduiding voor dianummer 3"/>
          <p:cNvSpPr>
            <a:spLocks noGrp="1"/>
          </p:cNvSpPr>
          <p:nvPr>
            <p:ph type="sldNum" sz="quarter" idx="12"/>
          </p:nvPr>
        </p:nvSpPr>
        <p:spPr/>
        <p:txBody>
          <a:bodyPr/>
          <a:lstStyle/>
          <a:p>
            <a:fld id="{FE1B3154-47D9-4402-8EDB-E791933DC0B9}" type="slidenum">
              <a:rPr lang="nl-BE" smtClean="0"/>
              <a:pPr/>
              <a:t>4</a:t>
            </a:fld>
            <a:endParaRPr lang="nl-BE" dirty="0"/>
          </a:p>
        </p:txBody>
      </p:sp>
      <p:pic>
        <p:nvPicPr>
          <p:cNvPr id="7" name="Afbeelding 6">
            <a:extLst>
              <a:ext uri="{FF2B5EF4-FFF2-40B4-BE49-F238E27FC236}">
                <a16:creationId xmlns:a16="http://schemas.microsoft.com/office/drawing/2014/main" id="{8F527C49-EE0C-4A26-8105-C87EA49EB3A9}"/>
              </a:ext>
            </a:extLst>
          </p:cNvPr>
          <p:cNvPicPr>
            <a:picLocks noChangeAspect="1"/>
          </p:cNvPicPr>
          <p:nvPr/>
        </p:nvPicPr>
        <p:blipFill>
          <a:blip r:embed="rId5"/>
          <a:stretch>
            <a:fillRect/>
          </a:stretch>
        </p:blipFill>
        <p:spPr>
          <a:xfrm>
            <a:off x="4865443" y="3825654"/>
            <a:ext cx="6041593" cy="535331"/>
          </a:xfrm>
          <a:prstGeom prst="rect">
            <a:avLst/>
          </a:prstGeom>
          <a:ln>
            <a:solidFill>
              <a:schemeClr val="bg1">
                <a:lumMod val="85000"/>
              </a:schemeClr>
            </a:solidFill>
          </a:ln>
        </p:spPr>
      </p:pic>
      <p:pic>
        <p:nvPicPr>
          <p:cNvPr id="8" name="Afbeelding 7">
            <a:extLst>
              <a:ext uri="{FF2B5EF4-FFF2-40B4-BE49-F238E27FC236}">
                <a16:creationId xmlns:a16="http://schemas.microsoft.com/office/drawing/2014/main" id="{F9BDD7CB-03A7-452F-AC32-38795C757E88}"/>
              </a:ext>
            </a:extLst>
          </p:cNvPr>
          <p:cNvPicPr>
            <a:picLocks noChangeAspect="1"/>
          </p:cNvPicPr>
          <p:nvPr/>
        </p:nvPicPr>
        <p:blipFill>
          <a:blip r:embed="rId6"/>
          <a:stretch>
            <a:fillRect/>
          </a:stretch>
        </p:blipFill>
        <p:spPr>
          <a:xfrm>
            <a:off x="783264" y="1451463"/>
            <a:ext cx="2582789" cy="5406537"/>
          </a:xfrm>
          <a:prstGeom prst="rect">
            <a:avLst/>
          </a:prstGeom>
          <a:ln>
            <a:solidFill>
              <a:schemeClr val="bg1">
                <a:lumMod val="85000"/>
              </a:schemeClr>
            </a:solidFill>
          </a:ln>
        </p:spPr>
      </p:pic>
      <p:pic>
        <p:nvPicPr>
          <p:cNvPr id="9" name="Audio 8">
            <a:hlinkClick r:id="" action="ppaction://media"/>
            <a:extLst>
              <a:ext uri="{FF2B5EF4-FFF2-40B4-BE49-F238E27FC236}">
                <a16:creationId xmlns:a16="http://schemas.microsoft.com/office/drawing/2014/main" id="{CF80F27C-24C4-407E-96D1-8FCCB4465ACE}"/>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3016016166"/>
      </p:ext>
    </p:extLst>
  </p:cSld>
  <p:clrMapOvr>
    <a:masterClrMapping/>
  </p:clrMapOvr>
  <mc:AlternateContent xmlns:mc="http://schemas.openxmlformats.org/markup-compatibility/2006">
    <mc:Choice xmlns:p14="http://schemas.microsoft.com/office/powerpoint/2010/main" Requires="p14">
      <p:transition spd="slow" p14:dur="2000" advTm="47898"/>
    </mc:Choice>
    <mc:Fallback>
      <p:transition spd="slow" advTm="478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a:t>Example 3: why group data? </a:t>
            </a:r>
          </a:p>
        </p:txBody>
      </p:sp>
      <p:sp>
        <p:nvSpPr>
          <p:cNvPr id="3" name="Tijdelijke aanduiding voor inhoud 2"/>
          <p:cNvSpPr>
            <a:spLocks noGrp="1"/>
          </p:cNvSpPr>
          <p:nvPr>
            <p:ph idx="1"/>
          </p:nvPr>
        </p:nvSpPr>
        <p:spPr>
          <a:xfrm>
            <a:off x="582704" y="1550894"/>
            <a:ext cx="10901083" cy="4626069"/>
          </a:xfrm>
        </p:spPr>
        <p:txBody>
          <a:bodyPr/>
          <a:lstStyle/>
          <a:p>
            <a:r>
              <a:rPr lang="nl-BE" dirty="0"/>
              <a:t>On the BMW website, all models (column </a:t>
            </a:r>
            <a:r>
              <a:rPr lang="nl-BE" i="1" dirty="0">
                <a:solidFill>
                  <a:srgbClr val="4584B6"/>
                </a:solidFill>
              </a:rPr>
              <a:t>car</a:t>
            </a:r>
            <a:r>
              <a:rPr lang="nl-BE" dirty="0"/>
              <a:t> in database table) must be grouped by series (column </a:t>
            </a:r>
            <a:r>
              <a:rPr lang="nl-BE" i="1" dirty="0">
                <a:solidFill>
                  <a:srgbClr val="FFDE57"/>
                </a:solidFill>
              </a:rPr>
              <a:t>series</a:t>
            </a:r>
            <a:r>
              <a:rPr lang="nl-BE" dirty="0"/>
              <a:t> in database table).</a:t>
            </a:r>
          </a:p>
          <a:p>
            <a:endParaRPr lang="nl-BE" dirty="0"/>
          </a:p>
        </p:txBody>
      </p:sp>
      <p:sp>
        <p:nvSpPr>
          <p:cNvPr id="4" name="Tijdelijke aanduiding voor dianummer 3"/>
          <p:cNvSpPr>
            <a:spLocks noGrp="1"/>
          </p:cNvSpPr>
          <p:nvPr>
            <p:ph type="sldNum" sz="quarter" idx="12"/>
          </p:nvPr>
        </p:nvSpPr>
        <p:spPr/>
        <p:txBody>
          <a:bodyPr/>
          <a:lstStyle/>
          <a:p>
            <a:fld id="{FE1B3154-47D9-4402-8EDB-E791933DC0B9}" type="slidenum">
              <a:rPr lang="nl-BE" smtClean="0"/>
              <a:pPr/>
              <a:t>5</a:t>
            </a:fld>
            <a:endParaRPr lang="nl-BE" dirty="0"/>
          </a:p>
        </p:txBody>
      </p:sp>
      <p:pic>
        <p:nvPicPr>
          <p:cNvPr id="7" name="Afbeelding 6"/>
          <p:cNvPicPr>
            <a:picLocks noChangeAspect="1"/>
          </p:cNvPicPr>
          <p:nvPr/>
        </p:nvPicPr>
        <p:blipFill>
          <a:blip r:embed="rId4"/>
          <a:stretch>
            <a:fillRect/>
          </a:stretch>
        </p:blipFill>
        <p:spPr>
          <a:xfrm>
            <a:off x="1024419" y="3223241"/>
            <a:ext cx="10571428" cy="3428571"/>
          </a:xfrm>
          <a:prstGeom prst="rect">
            <a:avLst/>
          </a:prstGeom>
          <a:ln>
            <a:solidFill>
              <a:schemeClr val="bg1">
                <a:lumMod val="75000"/>
              </a:schemeClr>
            </a:solidFill>
          </a:ln>
        </p:spPr>
      </p:pic>
      <p:sp>
        <p:nvSpPr>
          <p:cNvPr id="8" name="Afgeronde rechthoek 7"/>
          <p:cNvSpPr/>
          <p:nvPr/>
        </p:nvSpPr>
        <p:spPr>
          <a:xfrm>
            <a:off x="5163671" y="3223240"/>
            <a:ext cx="1102658" cy="3428571"/>
          </a:xfrm>
          <a:prstGeom prst="roundRect">
            <a:avLst>
              <a:gd name="adj" fmla="val 6098"/>
            </a:avLst>
          </a:prstGeom>
          <a:noFill/>
          <a:ln w="38100">
            <a:solidFill>
              <a:srgbClr val="FFDE5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Afgeronde rechthoek 8"/>
          <p:cNvSpPr/>
          <p:nvPr/>
        </p:nvSpPr>
        <p:spPr>
          <a:xfrm>
            <a:off x="3989294" y="3223239"/>
            <a:ext cx="1138518" cy="3428571"/>
          </a:xfrm>
          <a:prstGeom prst="roundRect">
            <a:avLst>
              <a:gd name="adj" fmla="val 6098"/>
            </a:avLst>
          </a:prstGeom>
          <a:noFill/>
          <a:ln w="38100">
            <a:solidFill>
              <a:srgbClr val="4584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5" name="Tekstvak 4">
            <a:extLst>
              <a:ext uri="{FF2B5EF4-FFF2-40B4-BE49-F238E27FC236}">
                <a16:creationId xmlns:a16="http://schemas.microsoft.com/office/drawing/2014/main" id="{C36E6FE5-12F6-4554-BB6A-BEA2CF4A5909}"/>
              </a:ext>
            </a:extLst>
          </p:cNvPr>
          <p:cNvSpPr txBox="1"/>
          <p:nvPr/>
        </p:nvSpPr>
        <p:spPr>
          <a:xfrm>
            <a:off x="3972546" y="3158599"/>
            <a:ext cx="646845" cy="307777"/>
          </a:xfrm>
          <a:prstGeom prst="rect">
            <a:avLst/>
          </a:prstGeom>
          <a:noFill/>
        </p:spPr>
        <p:txBody>
          <a:bodyPr wrap="square" rtlCol="0">
            <a:spAutoFit/>
          </a:bodyPr>
          <a:lstStyle/>
          <a:p>
            <a:r>
              <a:rPr lang="nl-BE" sz="1400" dirty="0" err="1">
                <a:solidFill>
                  <a:schemeClr val="accent1">
                    <a:lumMod val="75000"/>
                  </a:schemeClr>
                </a:solidFill>
                <a:highlight>
                  <a:srgbClr val="C0C0C0"/>
                </a:highlight>
              </a:rPr>
              <a:t>car</a:t>
            </a:r>
            <a:r>
              <a:rPr lang="nl-BE" sz="1400" dirty="0">
                <a:solidFill>
                  <a:schemeClr val="accent1">
                    <a:lumMod val="75000"/>
                  </a:schemeClr>
                </a:solidFill>
                <a:highlight>
                  <a:srgbClr val="C0C0C0"/>
                </a:highlight>
              </a:rPr>
              <a:t>  </a:t>
            </a:r>
          </a:p>
        </p:txBody>
      </p:sp>
      <p:sp>
        <p:nvSpPr>
          <p:cNvPr id="10" name="Tekstvak 9">
            <a:extLst>
              <a:ext uri="{FF2B5EF4-FFF2-40B4-BE49-F238E27FC236}">
                <a16:creationId xmlns:a16="http://schemas.microsoft.com/office/drawing/2014/main" id="{E2E5BCDE-C32C-4921-9BAA-9A9CCACAB24C}"/>
              </a:ext>
            </a:extLst>
          </p:cNvPr>
          <p:cNvSpPr txBox="1"/>
          <p:nvPr/>
        </p:nvSpPr>
        <p:spPr>
          <a:xfrm>
            <a:off x="5127812" y="3158599"/>
            <a:ext cx="646845" cy="307777"/>
          </a:xfrm>
          <a:prstGeom prst="rect">
            <a:avLst/>
          </a:prstGeom>
          <a:noFill/>
        </p:spPr>
        <p:txBody>
          <a:bodyPr wrap="square" rtlCol="0">
            <a:spAutoFit/>
          </a:bodyPr>
          <a:lstStyle/>
          <a:p>
            <a:r>
              <a:rPr lang="nl-BE" sz="1400" dirty="0">
                <a:solidFill>
                  <a:schemeClr val="accent1">
                    <a:lumMod val="75000"/>
                  </a:schemeClr>
                </a:solidFill>
                <a:highlight>
                  <a:srgbClr val="C0C0C0"/>
                </a:highlight>
              </a:rPr>
              <a:t>series </a:t>
            </a:r>
          </a:p>
        </p:txBody>
      </p:sp>
      <p:pic>
        <p:nvPicPr>
          <p:cNvPr id="6" name="Audio 5">
            <a:hlinkClick r:id="" action="ppaction://media"/>
            <a:extLst>
              <a:ext uri="{FF2B5EF4-FFF2-40B4-BE49-F238E27FC236}">
                <a16:creationId xmlns:a16="http://schemas.microsoft.com/office/drawing/2014/main" id="{D1D8D604-2164-47CB-8E6F-0A7D24A66A5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2643209508"/>
      </p:ext>
    </p:extLst>
  </p:cSld>
  <p:clrMapOvr>
    <a:masterClrMapping/>
  </p:clrMapOvr>
  <mc:AlternateContent xmlns:mc="http://schemas.openxmlformats.org/markup-compatibility/2006">
    <mc:Choice xmlns:p14="http://schemas.microsoft.com/office/powerpoint/2010/main" Requires="p14">
      <p:transition spd="slow" p14:dur="2000" advTm="38671"/>
    </mc:Choice>
    <mc:Fallback>
      <p:transition spd="slow" advTm="386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a:t>Example 3: why group data? </a:t>
            </a:r>
          </a:p>
        </p:txBody>
      </p:sp>
      <p:sp>
        <p:nvSpPr>
          <p:cNvPr id="3" name="Tijdelijke aanduiding voor inhoud 2"/>
          <p:cNvSpPr>
            <a:spLocks noGrp="1"/>
          </p:cNvSpPr>
          <p:nvPr>
            <p:ph idx="1"/>
          </p:nvPr>
        </p:nvSpPr>
        <p:spPr>
          <a:xfrm>
            <a:off x="582705" y="1550894"/>
            <a:ext cx="4867836" cy="4626069"/>
          </a:xfrm>
        </p:spPr>
        <p:txBody>
          <a:bodyPr/>
          <a:lstStyle/>
          <a:p>
            <a:r>
              <a:rPr lang="nl-BE" dirty="0"/>
              <a:t>Desired result</a:t>
            </a:r>
          </a:p>
          <a:p>
            <a:pPr lvl="1"/>
            <a:endParaRPr lang="nl-BE" dirty="0"/>
          </a:p>
          <a:p>
            <a:endParaRPr lang="nl-BE" dirty="0"/>
          </a:p>
        </p:txBody>
      </p:sp>
      <p:sp>
        <p:nvSpPr>
          <p:cNvPr id="4" name="Tijdelijke aanduiding voor dianummer 3"/>
          <p:cNvSpPr>
            <a:spLocks noGrp="1"/>
          </p:cNvSpPr>
          <p:nvPr>
            <p:ph type="sldNum" sz="quarter" idx="12"/>
          </p:nvPr>
        </p:nvSpPr>
        <p:spPr/>
        <p:txBody>
          <a:bodyPr/>
          <a:lstStyle/>
          <a:p>
            <a:fld id="{FE1B3154-47D9-4402-8EDB-E791933DC0B9}" type="slidenum">
              <a:rPr lang="nl-BE" smtClean="0"/>
              <a:pPr/>
              <a:t>6</a:t>
            </a:fld>
            <a:endParaRPr lang="nl-BE" dirty="0"/>
          </a:p>
        </p:txBody>
      </p:sp>
      <p:pic>
        <p:nvPicPr>
          <p:cNvPr id="5" name="Afbeelding 4"/>
          <p:cNvPicPr>
            <a:picLocks noChangeAspect="1"/>
          </p:cNvPicPr>
          <p:nvPr/>
        </p:nvPicPr>
        <p:blipFill>
          <a:blip r:embed="rId4"/>
          <a:stretch>
            <a:fillRect/>
          </a:stretch>
        </p:blipFill>
        <p:spPr>
          <a:xfrm>
            <a:off x="6184159" y="1479176"/>
            <a:ext cx="5919683" cy="5163820"/>
          </a:xfrm>
          <a:prstGeom prst="rect">
            <a:avLst/>
          </a:prstGeom>
        </p:spPr>
      </p:pic>
      <p:sp>
        <p:nvSpPr>
          <p:cNvPr id="7" name="Afgeronde rechthoek 6"/>
          <p:cNvSpPr/>
          <p:nvPr/>
        </p:nvSpPr>
        <p:spPr>
          <a:xfrm>
            <a:off x="6230471" y="2972227"/>
            <a:ext cx="1272987" cy="3509255"/>
          </a:xfrm>
          <a:prstGeom prst="roundRect">
            <a:avLst>
              <a:gd name="adj" fmla="val 6098"/>
            </a:avLst>
          </a:prstGeom>
          <a:noFill/>
          <a:ln w="19050">
            <a:solidFill>
              <a:srgbClr val="4584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cxnSp>
        <p:nvCxnSpPr>
          <p:cNvPr id="8" name="Rechte verbindingslijn met pijl 7"/>
          <p:cNvCxnSpPr/>
          <p:nvPr/>
        </p:nvCxnSpPr>
        <p:spPr>
          <a:xfrm>
            <a:off x="5295899" y="3124202"/>
            <a:ext cx="684000" cy="0"/>
          </a:xfrm>
          <a:prstGeom prst="straightConnector1">
            <a:avLst/>
          </a:prstGeom>
          <a:ln w="38100">
            <a:solidFill>
              <a:srgbClr val="FFDE57"/>
            </a:solidFill>
            <a:tailEnd type="triangle"/>
          </a:ln>
        </p:spPr>
        <p:style>
          <a:lnRef idx="1">
            <a:schemeClr val="accent1"/>
          </a:lnRef>
          <a:fillRef idx="0">
            <a:schemeClr val="accent1"/>
          </a:fillRef>
          <a:effectRef idx="0">
            <a:schemeClr val="accent1"/>
          </a:effectRef>
          <a:fontRef idx="minor">
            <a:schemeClr val="tx1"/>
          </a:fontRef>
        </p:style>
      </p:cxnSp>
      <p:cxnSp>
        <p:nvCxnSpPr>
          <p:cNvPr id="12" name="Rechte verbindingslijn met pijl 11"/>
          <p:cNvCxnSpPr/>
          <p:nvPr/>
        </p:nvCxnSpPr>
        <p:spPr>
          <a:xfrm>
            <a:off x="5295899" y="3867152"/>
            <a:ext cx="684000" cy="0"/>
          </a:xfrm>
          <a:prstGeom prst="straightConnector1">
            <a:avLst/>
          </a:prstGeom>
          <a:ln w="38100">
            <a:solidFill>
              <a:srgbClr val="FFDE57"/>
            </a:solidFill>
            <a:tailEnd type="triangle"/>
          </a:ln>
        </p:spPr>
        <p:style>
          <a:lnRef idx="1">
            <a:schemeClr val="accent1"/>
          </a:lnRef>
          <a:fillRef idx="0">
            <a:schemeClr val="accent1"/>
          </a:fillRef>
          <a:effectRef idx="0">
            <a:schemeClr val="accent1"/>
          </a:effectRef>
          <a:fontRef idx="minor">
            <a:schemeClr val="tx1"/>
          </a:fontRef>
        </p:style>
      </p:cxnSp>
      <p:cxnSp>
        <p:nvCxnSpPr>
          <p:cNvPr id="13" name="Rechte verbindingslijn met pijl 12"/>
          <p:cNvCxnSpPr/>
          <p:nvPr/>
        </p:nvCxnSpPr>
        <p:spPr>
          <a:xfrm>
            <a:off x="5295899" y="4972052"/>
            <a:ext cx="684000" cy="0"/>
          </a:xfrm>
          <a:prstGeom prst="straightConnector1">
            <a:avLst/>
          </a:prstGeom>
          <a:ln w="38100">
            <a:solidFill>
              <a:srgbClr val="FFDE57"/>
            </a:solidFill>
            <a:tailEnd type="triangle"/>
          </a:ln>
        </p:spPr>
        <p:style>
          <a:lnRef idx="1">
            <a:schemeClr val="accent1"/>
          </a:lnRef>
          <a:fillRef idx="0">
            <a:schemeClr val="accent1"/>
          </a:fillRef>
          <a:effectRef idx="0">
            <a:schemeClr val="accent1"/>
          </a:effectRef>
          <a:fontRef idx="minor">
            <a:schemeClr val="tx1"/>
          </a:fontRef>
        </p:style>
      </p:cxnSp>
      <p:cxnSp>
        <p:nvCxnSpPr>
          <p:cNvPr id="14" name="Rechte verbindingslijn met pijl 13"/>
          <p:cNvCxnSpPr/>
          <p:nvPr/>
        </p:nvCxnSpPr>
        <p:spPr>
          <a:xfrm>
            <a:off x="5295899" y="5657852"/>
            <a:ext cx="684000" cy="0"/>
          </a:xfrm>
          <a:prstGeom prst="straightConnector1">
            <a:avLst/>
          </a:prstGeom>
          <a:ln w="38100">
            <a:solidFill>
              <a:srgbClr val="FFDE57"/>
            </a:solidFill>
            <a:tailEnd type="triangle"/>
          </a:ln>
        </p:spPr>
        <p:style>
          <a:lnRef idx="1">
            <a:schemeClr val="accent1"/>
          </a:lnRef>
          <a:fillRef idx="0">
            <a:schemeClr val="accent1"/>
          </a:fillRef>
          <a:effectRef idx="0">
            <a:schemeClr val="accent1"/>
          </a:effectRef>
          <a:fontRef idx="minor">
            <a:schemeClr val="tx1"/>
          </a:fontRef>
        </p:style>
      </p:cxnSp>
      <p:pic>
        <p:nvPicPr>
          <p:cNvPr id="6" name="Audio 5">
            <a:hlinkClick r:id="" action="ppaction://media"/>
            <a:extLst>
              <a:ext uri="{FF2B5EF4-FFF2-40B4-BE49-F238E27FC236}">
                <a16:creationId xmlns:a16="http://schemas.microsoft.com/office/drawing/2014/main" id="{56F94AFF-ED5E-4CD9-AB4F-8C72441984A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2611637255"/>
      </p:ext>
    </p:extLst>
  </p:cSld>
  <p:clrMapOvr>
    <a:masterClrMapping/>
  </p:clrMapOvr>
  <mc:AlternateContent xmlns:mc="http://schemas.openxmlformats.org/markup-compatibility/2006">
    <mc:Choice xmlns:p14="http://schemas.microsoft.com/office/powerpoint/2010/main" Requires="p14">
      <p:transition spd="slow" p14:dur="2000" advTm="32869"/>
    </mc:Choice>
    <mc:Fallback>
      <p:transition spd="slow" advTm="328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a:t>Example 4: why group data? </a:t>
            </a:r>
          </a:p>
        </p:txBody>
      </p:sp>
      <p:sp>
        <p:nvSpPr>
          <p:cNvPr id="3" name="Tijdelijke aanduiding voor inhoud 2"/>
          <p:cNvSpPr>
            <a:spLocks noGrp="1"/>
          </p:cNvSpPr>
          <p:nvPr>
            <p:ph idx="1"/>
          </p:nvPr>
        </p:nvSpPr>
        <p:spPr>
          <a:xfrm>
            <a:off x="582705" y="1550894"/>
            <a:ext cx="5205353" cy="4626069"/>
          </a:xfrm>
        </p:spPr>
        <p:txBody>
          <a:bodyPr/>
          <a:lstStyle/>
          <a:p>
            <a:r>
              <a:rPr lang="nl-BE" dirty="0"/>
              <a:t>You have a file that contains all the courses that each student takes + the name of the class in which he is taking the course.</a:t>
            </a:r>
          </a:p>
          <a:p>
            <a:r>
              <a:rPr lang="nl-BE" dirty="0"/>
              <a:t>The list is grouped </a:t>
            </a:r>
            <a:r>
              <a:rPr lang="nl-BE" dirty="0" err="1"/>
              <a:t>by</a:t>
            </a:r>
            <a:r>
              <a:rPr lang="nl-BE" dirty="0"/>
              <a:t> student and </a:t>
            </a:r>
            <a:r>
              <a:rPr lang="nl-BE" dirty="0" err="1"/>
              <a:t>there</a:t>
            </a:r>
            <a:r>
              <a:rPr lang="nl-BE" dirty="0"/>
              <a:t> are as </a:t>
            </a:r>
            <a:r>
              <a:rPr lang="nl-BE" dirty="0" err="1"/>
              <a:t>many</a:t>
            </a:r>
            <a:r>
              <a:rPr lang="nl-BE" dirty="0"/>
              <a:t> </a:t>
            </a:r>
            <a:r>
              <a:rPr lang="nl-BE" dirty="0" err="1"/>
              <a:t>rows</a:t>
            </a:r>
            <a:r>
              <a:rPr lang="nl-BE" dirty="0"/>
              <a:t> as courses </a:t>
            </a:r>
            <a:r>
              <a:rPr lang="nl-BE" dirty="0" err="1"/>
              <a:t>for</a:t>
            </a:r>
            <a:r>
              <a:rPr lang="nl-BE" dirty="0"/>
              <a:t> </a:t>
            </a:r>
            <a:r>
              <a:rPr lang="nl-BE" dirty="0" err="1"/>
              <a:t>each</a:t>
            </a:r>
            <a:r>
              <a:rPr lang="nl-BE" dirty="0"/>
              <a:t> student.</a:t>
            </a:r>
          </a:p>
        </p:txBody>
      </p:sp>
      <p:sp>
        <p:nvSpPr>
          <p:cNvPr id="4" name="Tijdelijke aanduiding voor dianummer 3"/>
          <p:cNvSpPr>
            <a:spLocks noGrp="1"/>
          </p:cNvSpPr>
          <p:nvPr>
            <p:ph type="sldNum" sz="quarter" idx="12"/>
          </p:nvPr>
        </p:nvSpPr>
        <p:spPr/>
        <p:txBody>
          <a:bodyPr/>
          <a:lstStyle/>
          <a:p>
            <a:fld id="{FE1B3154-47D9-4402-8EDB-E791933DC0B9}" type="slidenum">
              <a:rPr lang="nl-BE" smtClean="0"/>
              <a:pPr/>
              <a:t>7</a:t>
            </a:fld>
            <a:endParaRPr lang="nl-BE" dirty="0"/>
          </a:p>
        </p:txBody>
      </p:sp>
      <p:grpSp>
        <p:nvGrpSpPr>
          <p:cNvPr id="14" name="Groep 13">
            <a:extLst>
              <a:ext uri="{FF2B5EF4-FFF2-40B4-BE49-F238E27FC236}">
                <a16:creationId xmlns:a16="http://schemas.microsoft.com/office/drawing/2014/main" id="{90A708B6-B029-4F6D-B419-0D6FB2FBB9CE}"/>
              </a:ext>
            </a:extLst>
          </p:cNvPr>
          <p:cNvGrpSpPr/>
          <p:nvPr/>
        </p:nvGrpSpPr>
        <p:grpSpPr>
          <a:xfrm>
            <a:off x="5788059" y="1629837"/>
            <a:ext cx="6066089" cy="4490581"/>
            <a:chOff x="5788059" y="1629837"/>
            <a:chExt cx="6066089" cy="4490581"/>
          </a:xfrm>
        </p:grpSpPr>
        <p:pic>
          <p:nvPicPr>
            <p:cNvPr id="13" name="Afbeelding 12">
              <a:extLst>
                <a:ext uri="{FF2B5EF4-FFF2-40B4-BE49-F238E27FC236}">
                  <a16:creationId xmlns:a16="http://schemas.microsoft.com/office/drawing/2014/main" id="{FBB96BBA-8412-447F-8B99-C14239A96F22}"/>
                </a:ext>
              </a:extLst>
            </p:cNvPr>
            <p:cNvPicPr>
              <a:picLocks noChangeAspect="1"/>
            </p:cNvPicPr>
            <p:nvPr/>
          </p:nvPicPr>
          <p:blipFill rotWithShape="1">
            <a:blip r:embed="rId4"/>
            <a:srcRect r="5724"/>
            <a:stretch/>
          </p:blipFill>
          <p:spPr>
            <a:xfrm>
              <a:off x="5788059" y="1629837"/>
              <a:ext cx="6005836" cy="4468182"/>
            </a:xfrm>
            <a:prstGeom prst="rect">
              <a:avLst/>
            </a:prstGeom>
            <a:ln>
              <a:solidFill>
                <a:schemeClr val="bg1">
                  <a:lumMod val="85000"/>
                </a:schemeClr>
              </a:solidFill>
            </a:ln>
          </p:spPr>
        </p:pic>
        <p:sp>
          <p:nvSpPr>
            <p:cNvPr id="6" name="Rechthoek 5"/>
            <p:cNvSpPr/>
            <p:nvPr/>
          </p:nvSpPr>
          <p:spPr>
            <a:xfrm>
              <a:off x="9514148" y="2073651"/>
              <a:ext cx="2340000" cy="360000"/>
            </a:xfrm>
            <a:prstGeom prst="rect">
              <a:avLst/>
            </a:prstGeom>
            <a:noFill/>
            <a:ln w="38100">
              <a:solidFill>
                <a:srgbClr val="FFDE5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7" name="Rechthoek 6"/>
            <p:cNvSpPr/>
            <p:nvPr/>
          </p:nvSpPr>
          <p:spPr>
            <a:xfrm>
              <a:off x="9514148" y="2733675"/>
              <a:ext cx="2340000" cy="360000"/>
            </a:xfrm>
            <a:prstGeom prst="rect">
              <a:avLst/>
            </a:prstGeom>
            <a:noFill/>
            <a:ln w="38100">
              <a:solidFill>
                <a:srgbClr val="FFDE5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Rechthoek 7"/>
            <p:cNvSpPr/>
            <p:nvPr/>
          </p:nvSpPr>
          <p:spPr>
            <a:xfrm>
              <a:off x="9514148" y="3993978"/>
              <a:ext cx="2340000" cy="1060376"/>
            </a:xfrm>
            <a:prstGeom prst="rect">
              <a:avLst/>
            </a:prstGeom>
            <a:noFill/>
            <a:ln w="38100">
              <a:solidFill>
                <a:srgbClr val="FFDE5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Rechthoek 9"/>
            <p:cNvSpPr/>
            <p:nvPr/>
          </p:nvSpPr>
          <p:spPr>
            <a:xfrm>
              <a:off x="9514148" y="5076418"/>
              <a:ext cx="2339999" cy="1044000"/>
            </a:xfrm>
            <a:prstGeom prst="rect">
              <a:avLst/>
            </a:prstGeom>
            <a:noFill/>
            <a:ln w="38100">
              <a:solidFill>
                <a:srgbClr val="4584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p:cNvSpPr/>
            <p:nvPr/>
          </p:nvSpPr>
          <p:spPr>
            <a:xfrm>
              <a:off x="9514148" y="3123645"/>
              <a:ext cx="2340000" cy="828000"/>
            </a:xfrm>
            <a:prstGeom prst="rect">
              <a:avLst/>
            </a:prstGeom>
            <a:noFill/>
            <a:ln w="38100">
              <a:solidFill>
                <a:srgbClr val="4584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2" name="Rechthoek 11"/>
            <p:cNvSpPr/>
            <p:nvPr/>
          </p:nvSpPr>
          <p:spPr>
            <a:xfrm>
              <a:off x="9514148" y="2474564"/>
              <a:ext cx="2340000" cy="216000"/>
            </a:xfrm>
            <a:prstGeom prst="rect">
              <a:avLst/>
            </a:prstGeom>
            <a:noFill/>
            <a:ln w="38100">
              <a:solidFill>
                <a:srgbClr val="4584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grpSp>
      <p:pic>
        <p:nvPicPr>
          <p:cNvPr id="5" name="Audio 4">
            <a:hlinkClick r:id="" action="ppaction://media"/>
            <a:extLst>
              <a:ext uri="{FF2B5EF4-FFF2-40B4-BE49-F238E27FC236}">
                <a16:creationId xmlns:a16="http://schemas.microsoft.com/office/drawing/2014/main" id="{AC256029-B00A-4B63-86F4-AA7427D53AE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1592188733"/>
      </p:ext>
    </p:extLst>
  </p:cSld>
  <p:clrMapOvr>
    <a:masterClrMapping/>
  </p:clrMapOvr>
  <mc:AlternateContent xmlns:mc="http://schemas.openxmlformats.org/markup-compatibility/2006">
    <mc:Choice xmlns:p14="http://schemas.microsoft.com/office/powerpoint/2010/main" Requires="p14">
      <p:transition spd="slow" p14:dur="2000" advTm="42061"/>
    </mc:Choice>
    <mc:Fallback>
      <p:transition spd="slow" advTm="420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a:t>Example 4: why group data? </a:t>
            </a:r>
          </a:p>
        </p:txBody>
      </p:sp>
      <p:sp>
        <p:nvSpPr>
          <p:cNvPr id="3" name="Tijdelijke aanduiding voor inhoud 2"/>
          <p:cNvSpPr>
            <a:spLocks noGrp="1"/>
          </p:cNvSpPr>
          <p:nvPr>
            <p:ph idx="1"/>
          </p:nvPr>
        </p:nvSpPr>
        <p:spPr/>
        <p:txBody>
          <a:bodyPr/>
          <a:lstStyle/>
          <a:p>
            <a:r>
              <a:rPr lang="nl-BE" dirty="0" err="1"/>
              <a:t>You</a:t>
            </a:r>
            <a:r>
              <a:rPr lang="nl-BE" dirty="0"/>
              <a:t> want a new file </a:t>
            </a:r>
            <a:r>
              <a:rPr lang="nl-BE" dirty="0" err="1"/>
              <a:t>with</a:t>
            </a:r>
            <a:r>
              <a:rPr lang="nl-BE" dirty="0"/>
              <a:t> only one row per student.</a:t>
            </a:r>
          </a:p>
          <a:p>
            <a:endParaRPr lang="nl-BE" dirty="0"/>
          </a:p>
        </p:txBody>
      </p:sp>
      <p:sp>
        <p:nvSpPr>
          <p:cNvPr id="4" name="Tijdelijke aanduiding voor dianummer 3"/>
          <p:cNvSpPr>
            <a:spLocks noGrp="1"/>
          </p:cNvSpPr>
          <p:nvPr>
            <p:ph type="sldNum" sz="quarter" idx="12"/>
          </p:nvPr>
        </p:nvSpPr>
        <p:spPr/>
        <p:txBody>
          <a:bodyPr/>
          <a:lstStyle/>
          <a:p>
            <a:fld id="{FE1B3154-47D9-4402-8EDB-E791933DC0B9}" type="slidenum">
              <a:rPr lang="nl-BE" smtClean="0"/>
              <a:pPr/>
              <a:t>8</a:t>
            </a:fld>
            <a:endParaRPr lang="nl-BE" dirty="0"/>
          </a:p>
        </p:txBody>
      </p:sp>
      <p:pic>
        <p:nvPicPr>
          <p:cNvPr id="6" name="Afbeelding 5">
            <a:extLst>
              <a:ext uri="{FF2B5EF4-FFF2-40B4-BE49-F238E27FC236}">
                <a16:creationId xmlns:a16="http://schemas.microsoft.com/office/drawing/2014/main" id="{65685699-A48E-49B4-ACDE-DB052C21F3A8}"/>
              </a:ext>
            </a:extLst>
          </p:cNvPr>
          <p:cNvPicPr>
            <a:picLocks noChangeAspect="1"/>
          </p:cNvPicPr>
          <p:nvPr/>
        </p:nvPicPr>
        <p:blipFill>
          <a:blip r:embed="rId5"/>
          <a:stretch>
            <a:fillRect/>
          </a:stretch>
        </p:blipFill>
        <p:spPr>
          <a:xfrm>
            <a:off x="318247" y="2559576"/>
            <a:ext cx="11727574" cy="1810547"/>
          </a:xfrm>
          <a:prstGeom prst="rect">
            <a:avLst/>
          </a:prstGeom>
          <a:ln>
            <a:solidFill>
              <a:schemeClr val="bg1">
                <a:lumMod val="85000"/>
              </a:schemeClr>
            </a:solidFill>
          </a:ln>
        </p:spPr>
      </p:pic>
      <p:pic>
        <p:nvPicPr>
          <p:cNvPr id="7" name="Audio 6">
            <a:hlinkClick r:id="" action="ppaction://media"/>
            <a:extLst>
              <a:ext uri="{FF2B5EF4-FFF2-40B4-BE49-F238E27FC236}">
                <a16:creationId xmlns:a16="http://schemas.microsoft.com/office/drawing/2014/main" id="{2EF4EE25-5AE0-415F-A037-3A9DEC1682D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4283466259"/>
      </p:ext>
    </p:extLst>
  </p:cSld>
  <p:clrMapOvr>
    <a:masterClrMapping/>
  </p:clrMapOvr>
  <mc:AlternateContent xmlns:mc="http://schemas.openxmlformats.org/markup-compatibility/2006">
    <mc:Choice xmlns:p14="http://schemas.microsoft.com/office/powerpoint/2010/main" Requires="p14">
      <p:transition spd="slow" p14:dur="2000" advTm="30839"/>
    </mc:Choice>
    <mc:Fallback>
      <p:transition spd="slow" advTm="308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a:t>How to group data?</a:t>
            </a:r>
          </a:p>
        </p:txBody>
      </p:sp>
      <p:sp>
        <p:nvSpPr>
          <p:cNvPr id="3" name="Tijdelijke aanduiding voor inhoud 2"/>
          <p:cNvSpPr>
            <a:spLocks noGrp="1"/>
          </p:cNvSpPr>
          <p:nvPr>
            <p:ph idx="1"/>
          </p:nvPr>
        </p:nvSpPr>
        <p:spPr>
          <a:xfrm>
            <a:off x="582705" y="1550894"/>
            <a:ext cx="11409270" cy="4626069"/>
          </a:xfrm>
        </p:spPr>
        <p:txBody>
          <a:bodyPr/>
          <a:lstStyle/>
          <a:p>
            <a:r>
              <a:rPr lang="nl-BE" dirty="0"/>
              <a:t>“Group data” is a programming technique that you can use </a:t>
            </a:r>
            <a:r>
              <a:rPr lang="nl-BE" dirty="0" err="1"/>
              <a:t>if</a:t>
            </a:r>
            <a:r>
              <a:rPr lang="nl-BE" dirty="0"/>
              <a:t> </a:t>
            </a:r>
            <a:r>
              <a:rPr lang="nl-BE" dirty="0" err="1"/>
              <a:t>you</a:t>
            </a:r>
            <a:endParaRPr lang="nl-BE" dirty="0"/>
          </a:p>
          <a:p>
            <a:pPr lvl="1"/>
            <a:r>
              <a:rPr lang="nl-BE" dirty="0"/>
              <a:t>have access to a (large) amount of </a:t>
            </a:r>
            <a:r>
              <a:rPr lang="nl-BE" dirty="0" err="1"/>
              <a:t>sorted</a:t>
            </a:r>
            <a:r>
              <a:rPr lang="nl-BE" dirty="0"/>
              <a:t> data and </a:t>
            </a:r>
            <a:r>
              <a:rPr lang="nl-BE" dirty="0" err="1"/>
              <a:t>you</a:t>
            </a:r>
            <a:r>
              <a:rPr lang="nl-BE" dirty="0"/>
              <a:t> </a:t>
            </a:r>
            <a:r>
              <a:rPr lang="nl-BE" dirty="0" err="1"/>
              <a:t>would</a:t>
            </a:r>
            <a:r>
              <a:rPr lang="nl-BE" dirty="0"/>
              <a:t> like to </a:t>
            </a:r>
            <a:r>
              <a:rPr lang="nl-BE" dirty="0" err="1"/>
              <a:t>group</a:t>
            </a:r>
            <a:r>
              <a:rPr lang="nl-BE" dirty="0"/>
              <a:t> </a:t>
            </a:r>
            <a:r>
              <a:rPr lang="nl-BE" dirty="0" err="1"/>
              <a:t>this</a:t>
            </a:r>
            <a:r>
              <a:rPr lang="nl-BE" dirty="0"/>
              <a:t> data according to a certain criterion</a:t>
            </a:r>
          </a:p>
          <a:p>
            <a:pPr lvl="1"/>
            <a:r>
              <a:rPr lang="en-US" dirty="0"/>
              <a:t>know that after a group of data with the same 'key' comes another set. You </a:t>
            </a:r>
            <a:r>
              <a:rPr lang="en-US" dirty="0" err="1"/>
              <a:t>want to keep</a:t>
            </a:r>
            <a:r>
              <a:rPr lang="en-US" dirty="0"/>
              <a:t> the data of that </a:t>
            </a:r>
            <a:r>
              <a:rPr lang="en-US" dirty="0" err="1"/>
              <a:t>group together</a:t>
            </a:r>
            <a:r>
              <a:rPr lang="en-US" dirty="0"/>
              <a:t> and </a:t>
            </a:r>
            <a:r>
              <a:rPr lang="en-US" dirty="0" err="1"/>
              <a:t>find exactly where</a:t>
            </a:r>
            <a:r>
              <a:rPr lang="en-US" dirty="0"/>
              <a:t> the </a:t>
            </a:r>
            <a:r>
              <a:rPr lang="en-US" dirty="0" err="1"/>
              <a:t>group stops</a:t>
            </a:r>
            <a:r>
              <a:rPr lang="en-US" dirty="0"/>
              <a:t>.</a:t>
            </a:r>
          </a:p>
          <a:p>
            <a:r>
              <a:rPr lang="nl-BE" dirty="0"/>
              <a:t>This technique is often used when creating reports based on a sequential file, but is </a:t>
            </a:r>
            <a:r>
              <a:rPr lang="nl-BE" dirty="0" err="1"/>
              <a:t>also</a:t>
            </a:r>
            <a:r>
              <a:rPr lang="nl-BE" dirty="0"/>
              <a:t> </a:t>
            </a:r>
            <a:r>
              <a:rPr lang="nl-BE" dirty="0" err="1"/>
              <a:t>often</a:t>
            </a:r>
            <a:r>
              <a:rPr lang="nl-BE" dirty="0"/>
              <a:t> used in other situations (see previous examples).</a:t>
            </a:r>
          </a:p>
        </p:txBody>
      </p:sp>
      <p:sp>
        <p:nvSpPr>
          <p:cNvPr id="4" name="Tijdelijke aanduiding voor dianummer 3"/>
          <p:cNvSpPr>
            <a:spLocks noGrp="1"/>
          </p:cNvSpPr>
          <p:nvPr>
            <p:ph type="sldNum" sz="quarter" idx="12"/>
          </p:nvPr>
        </p:nvSpPr>
        <p:spPr/>
        <p:txBody>
          <a:bodyPr/>
          <a:lstStyle/>
          <a:p>
            <a:fld id="{FE1B3154-47D9-4402-8EDB-E791933DC0B9}" type="slidenum">
              <a:rPr lang="nl-BE" smtClean="0"/>
              <a:pPr/>
              <a:t>9</a:t>
            </a:fld>
            <a:endParaRPr lang="nl-BE" dirty="0"/>
          </a:p>
        </p:txBody>
      </p:sp>
      <p:pic>
        <p:nvPicPr>
          <p:cNvPr id="6" name="Audio 5">
            <a:hlinkClick r:id="" action="ppaction://media"/>
            <a:extLst>
              <a:ext uri="{FF2B5EF4-FFF2-40B4-BE49-F238E27FC236}">
                <a16:creationId xmlns:a16="http://schemas.microsoft.com/office/drawing/2014/main" id="{99856A96-A171-4957-BF00-BF245C795AD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307526509"/>
      </p:ext>
    </p:extLst>
  </p:cSld>
  <p:clrMapOvr>
    <a:masterClrMapping/>
  </p:clrMapOvr>
  <mc:AlternateContent xmlns:mc="http://schemas.openxmlformats.org/markup-compatibility/2006">
    <mc:Choice xmlns:p14="http://schemas.microsoft.com/office/powerpoint/2010/main" Requires="p14">
      <p:transition spd="slow" p14:dur="2000" advTm="68666"/>
    </mc:Choice>
    <mc:Fallback>
      <p:transition spd="slow" advTm="686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theme/theme1.xml><?xml version="1.0" encoding="utf-8"?>
<a:theme xmlns:a="http://schemas.openxmlformats.org/drawingml/2006/main" name="Kantoorthema">
  <a:themeElements>
    <a:clrScheme name="Kantoor">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Kantoor">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ntoor">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Kantoorthema">
  <a:themeElements>
    <a:clrScheme name="Kantoor">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Kantoor">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ntoor">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5341</TotalTime>
  <Words>2253</Words>
  <Application>Microsoft Office PowerPoint</Application>
  <PresentationFormat>Widescreen</PresentationFormat>
  <Paragraphs>227</Paragraphs>
  <Slides>18</Slides>
  <Notes>11</Notes>
  <HiddenSlides>0</HiddenSlides>
  <MMClips>18</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Arial</vt:lpstr>
      <vt:lpstr>Calibri</vt:lpstr>
      <vt:lpstr>Consolas</vt:lpstr>
      <vt:lpstr>Kantoorthema</vt:lpstr>
      <vt:lpstr>Chapter 8</vt:lpstr>
      <vt:lpstr>Content</vt:lpstr>
      <vt:lpstr>Example 1: why group data? </vt:lpstr>
      <vt:lpstr>Example 2: why group data? </vt:lpstr>
      <vt:lpstr>Example 3: why group data? </vt:lpstr>
      <vt:lpstr>Example 3: why group data? </vt:lpstr>
      <vt:lpstr>Example 4: why group data? </vt:lpstr>
      <vt:lpstr>Example 4: why group data? </vt:lpstr>
      <vt:lpstr>How to group data?</vt:lpstr>
      <vt:lpstr>How to group data?</vt:lpstr>
      <vt:lpstr>How to group data: example with string</vt:lpstr>
      <vt:lpstr>How to group data: example with string</vt:lpstr>
      <vt:lpstr>How to group data: example with List</vt:lpstr>
      <vt:lpstr>How to group data: example with List</vt:lpstr>
      <vt:lpstr>How to group data: example with file</vt:lpstr>
      <vt:lpstr>How to group data: example with file</vt:lpstr>
      <vt:lpstr>How to group data: example2 with file</vt:lpstr>
      <vt:lpstr>How to group data: example 2 with file</vt:lpstr>
    </vt:vector>
  </TitlesOfParts>
  <Company>Thomas More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PowerPoint-presentatie</dc:title>
  <dc:creator>Christel Maes</dc:creator>
  <cp:lastModifiedBy>Tinne Van Echelpoel</cp:lastModifiedBy>
  <cp:revision>199</cp:revision>
  <dcterms:created xsi:type="dcterms:W3CDTF">2018-02-21T07:41:18Z</dcterms:created>
  <dcterms:modified xsi:type="dcterms:W3CDTF">2020-09-03T07:27:55Z</dcterms:modified>
</cp:coreProperties>
</file>